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Ex1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702" r:id="rId6"/>
    <p:sldMasterId id="2147483719" r:id="rId7"/>
    <p:sldMasterId id="2147483731" r:id="rId8"/>
  </p:sldMasterIdLst>
  <p:notesMasterIdLst>
    <p:notesMasterId r:id="rId96"/>
  </p:notesMasterIdLst>
  <p:sldIdLst>
    <p:sldId id="269" r:id="rId9"/>
    <p:sldId id="300" r:id="rId10"/>
    <p:sldId id="328" r:id="rId11"/>
    <p:sldId id="364" r:id="rId12"/>
    <p:sldId id="301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02" r:id="rId21"/>
    <p:sldId id="322" r:id="rId22"/>
    <p:sldId id="323" r:id="rId23"/>
    <p:sldId id="324" r:id="rId24"/>
    <p:sldId id="326" r:id="rId25"/>
    <p:sldId id="280" r:id="rId26"/>
    <p:sldId id="283" r:id="rId27"/>
    <p:sldId id="286" r:id="rId28"/>
    <p:sldId id="340" r:id="rId29"/>
    <p:sldId id="257" r:id="rId30"/>
    <p:sldId id="259" r:id="rId31"/>
    <p:sldId id="288" r:id="rId32"/>
    <p:sldId id="289" r:id="rId33"/>
    <p:sldId id="290" r:id="rId34"/>
    <p:sldId id="291" r:id="rId35"/>
    <p:sldId id="292" r:id="rId36"/>
    <p:sldId id="2147470220" r:id="rId37"/>
    <p:sldId id="335" r:id="rId38"/>
    <p:sldId id="327" r:id="rId39"/>
    <p:sldId id="330" r:id="rId40"/>
    <p:sldId id="349" r:id="rId41"/>
    <p:sldId id="332" r:id="rId42"/>
    <p:sldId id="2147470222" r:id="rId43"/>
    <p:sldId id="336" r:id="rId44"/>
    <p:sldId id="372" r:id="rId45"/>
    <p:sldId id="2147470224" r:id="rId46"/>
    <p:sldId id="354" r:id="rId47"/>
    <p:sldId id="2147470231" r:id="rId48"/>
    <p:sldId id="2147470232" r:id="rId49"/>
    <p:sldId id="284" r:id="rId50"/>
    <p:sldId id="285" r:id="rId51"/>
    <p:sldId id="297" r:id="rId52"/>
    <p:sldId id="2147470233" r:id="rId53"/>
    <p:sldId id="287" r:id="rId54"/>
    <p:sldId id="298" r:id="rId55"/>
    <p:sldId id="2147470234" r:id="rId56"/>
    <p:sldId id="299" r:id="rId57"/>
    <p:sldId id="2147470241" r:id="rId58"/>
    <p:sldId id="2147470236" r:id="rId59"/>
    <p:sldId id="304" r:id="rId60"/>
    <p:sldId id="2147470237" r:id="rId61"/>
    <p:sldId id="2147470238" r:id="rId62"/>
    <p:sldId id="303" r:id="rId63"/>
    <p:sldId id="2147470240" r:id="rId64"/>
    <p:sldId id="256" r:id="rId65"/>
    <p:sldId id="2147470225" r:id="rId66"/>
    <p:sldId id="2147470226" r:id="rId67"/>
    <p:sldId id="2147470227" r:id="rId68"/>
    <p:sldId id="2147470228" r:id="rId69"/>
    <p:sldId id="261" r:id="rId70"/>
    <p:sldId id="262" r:id="rId71"/>
    <p:sldId id="263" r:id="rId72"/>
    <p:sldId id="2147470229" r:id="rId73"/>
    <p:sldId id="338" r:id="rId74"/>
    <p:sldId id="1051" r:id="rId75"/>
    <p:sldId id="1052" r:id="rId76"/>
    <p:sldId id="2147470202" r:id="rId77"/>
    <p:sldId id="2147137679" r:id="rId78"/>
    <p:sldId id="2147470201" r:id="rId79"/>
    <p:sldId id="2147470203" r:id="rId80"/>
    <p:sldId id="2147470204" r:id="rId81"/>
    <p:sldId id="2147470214" r:id="rId82"/>
    <p:sldId id="2147470205" r:id="rId83"/>
    <p:sldId id="273" r:id="rId84"/>
    <p:sldId id="2147470215" r:id="rId85"/>
    <p:sldId id="2147470216" r:id="rId86"/>
    <p:sldId id="2147470206" r:id="rId87"/>
    <p:sldId id="2147470208" r:id="rId88"/>
    <p:sldId id="2147470217" r:id="rId89"/>
    <p:sldId id="2147470218" r:id="rId90"/>
    <p:sldId id="2147470207" r:id="rId91"/>
    <p:sldId id="2147137708" r:id="rId92"/>
    <p:sldId id="2147470219" r:id="rId93"/>
    <p:sldId id="282" r:id="rId94"/>
    <p:sldId id="337" r:id="rId9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38E69-D25F-4412-9F58-BA7370AE1724}" v="365" dt="2025-04-04T19:21:45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ALBERT" userId="19d8ca9e-9089-404d-8d6b-2c4553c18bfd" providerId="ADAL" clId="{11038E69-D25F-4412-9F58-BA7370AE1724}"/>
    <pc:docChg chg="undo redo custSel addSld delSld modSld">
      <pc:chgData name="Eric ALBERT" userId="19d8ca9e-9089-404d-8d6b-2c4553c18bfd" providerId="ADAL" clId="{11038E69-D25F-4412-9F58-BA7370AE1724}" dt="2025-04-05T07:15:30.772" v="2174" actId="6549"/>
      <pc:docMkLst>
        <pc:docMk/>
      </pc:docMkLst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2851295661" sldId="256"/>
        </pc:sldMkLst>
      </pc:sldChg>
      <pc:sldChg chg="addSp delSp modSp del mod">
        <pc:chgData name="Eric ALBERT" userId="19d8ca9e-9089-404d-8d6b-2c4553c18bfd" providerId="ADAL" clId="{11038E69-D25F-4412-9F58-BA7370AE1724}" dt="2025-04-02T15:25:15.977" v="116" actId="47"/>
        <pc:sldMkLst>
          <pc:docMk/>
          <pc:sldMk cId="4241865125" sldId="256"/>
        </pc:sldMkLst>
      </pc:sldChg>
      <pc:sldChg chg="delSp modSp mod delDesignElem">
        <pc:chgData name="Eric ALBERT" userId="19d8ca9e-9089-404d-8d6b-2c4553c18bfd" providerId="ADAL" clId="{11038E69-D25F-4412-9F58-BA7370AE1724}" dt="2025-04-02T15:48:39.137" v="405"/>
        <pc:sldMkLst>
          <pc:docMk/>
          <pc:sldMk cId="531068507" sldId="257"/>
        </pc:sldMkLst>
        <pc:spChg chg="mod">
          <ac:chgData name="Eric ALBERT" userId="19d8ca9e-9089-404d-8d6b-2c4553c18bfd" providerId="ADAL" clId="{11038E69-D25F-4412-9F58-BA7370AE1724}" dt="2025-04-02T15:31:20.486" v="175" actId="20577"/>
          <ac:spMkLst>
            <pc:docMk/>
            <pc:sldMk cId="531068507" sldId="257"/>
            <ac:spMk id="67" creationId="{A69CD2F7-A669-4BB3-8A7B-ACBBEFB8EA0A}"/>
          </ac:spMkLst>
        </pc:spChg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258"/>
        </pc:sldMkLst>
      </pc:sldChg>
      <pc:sldChg chg="delSp modSp mod delDesignElem">
        <pc:chgData name="Eric ALBERT" userId="19d8ca9e-9089-404d-8d6b-2c4553c18bfd" providerId="ADAL" clId="{11038E69-D25F-4412-9F58-BA7370AE1724}" dt="2025-04-03T07:41:42.131" v="559" actId="20577"/>
        <pc:sldMkLst>
          <pc:docMk/>
          <pc:sldMk cId="844293894" sldId="259"/>
        </pc:sldMkLst>
        <pc:spChg chg="mod">
          <ac:chgData name="Eric ALBERT" userId="19d8ca9e-9089-404d-8d6b-2c4553c18bfd" providerId="ADAL" clId="{11038E69-D25F-4412-9F58-BA7370AE1724}" dt="2025-04-02T15:31:28.718" v="177" actId="20577"/>
          <ac:spMkLst>
            <pc:docMk/>
            <pc:sldMk cId="844293894" sldId="259"/>
            <ac:spMk id="4" creationId="{264AF991-19E1-45BB-96F1-A8E0C618DD60}"/>
          </ac:spMkLst>
        </pc:spChg>
        <pc:graphicFrameChg chg="modGraphic">
          <ac:chgData name="Eric ALBERT" userId="19d8ca9e-9089-404d-8d6b-2c4553c18bfd" providerId="ADAL" clId="{11038E69-D25F-4412-9F58-BA7370AE1724}" dt="2025-04-03T07:41:42.131" v="559" actId="20577"/>
          <ac:graphicFrameMkLst>
            <pc:docMk/>
            <pc:sldMk cId="844293894" sldId="259"/>
            <ac:graphicFrameMk id="3" creationId="{3A964007-160E-47DE-B2C9-0595898AB2DA}"/>
          </ac:graphicFrameMkLst>
        </pc:graphicFrameChg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260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812457746" sldId="261"/>
        </pc:sldMkLst>
      </pc:sldChg>
      <pc:sldChg chg="del">
        <pc:chgData name="Eric ALBERT" userId="19d8ca9e-9089-404d-8d6b-2c4553c18bfd" providerId="ADAL" clId="{11038E69-D25F-4412-9F58-BA7370AE1724}" dt="2025-04-02T15:32:12.044" v="182" actId="47"/>
        <pc:sldMkLst>
          <pc:docMk/>
          <pc:sldMk cId="2488081746" sldId="261"/>
        </pc:sldMkLst>
      </pc:sldChg>
      <pc:sldChg chg="del">
        <pc:chgData name="Eric ALBERT" userId="19d8ca9e-9089-404d-8d6b-2c4553c18bfd" providerId="ADAL" clId="{11038E69-D25F-4412-9F58-BA7370AE1724}" dt="2025-04-02T15:32:13.444" v="183" actId="47"/>
        <pc:sldMkLst>
          <pc:docMk/>
          <pc:sldMk cId="1231393694" sldId="262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2900664530" sldId="262"/>
        </pc:sldMkLst>
      </pc:sldChg>
      <pc:sldChg chg="del">
        <pc:chgData name="Eric ALBERT" userId="19d8ca9e-9089-404d-8d6b-2c4553c18bfd" providerId="ADAL" clId="{11038E69-D25F-4412-9F58-BA7370AE1724}" dt="2025-04-02T15:32:14.727" v="184" actId="47"/>
        <pc:sldMkLst>
          <pc:docMk/>
          <pc:sldMk cId="561999011" sldId="263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3581250668" sldId="263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264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266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267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268"/>
        </pc:sldMkLst>
      </pc:sldChg>
      <pc:sldChg chg="delSp modSp delDesignElem">
        <pc:chgData name="Eric ALBERT" userId="19d8ca9e-9089-404d-8d6b-2c4553c18bfd" providerId="ADAL" clId="{11038E69-D25F-4412-9F58-BA7370AE1724}" dt="2025-04-02T15:48:39.137" v="405"/>
        <pc:sldMkLst>
          <pc:docMk/>
          <pc:sldMk cId="3065271148" sldId="269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3065271148" sldId="269"/>
            <ac:spMk id="4" creationId="{AD07EE69-1DFD-408F-8526-9CC28843861A}"/>
          </ac:spMkLst>
        </pc:spChg>
      </pc:sldChg>
      <pc:sldChg chg="del">
        <pc:chgData name="Eric ALBERT" userId="19d8ca9e-9089-404d-8d6b-2c4553c18bfd" providerId="ADAL" clId="{11038E69-D25F-4412-9F58-BA7370AE1724}" dt="2025-04-02T15:32:09.961" v="181" actId="47"/>
        <pc:sldMkLst>
          <pc:docMk/>
          <pc:sldMk cId="2135255907" sldId="270"/>
        </pc:sldMkLst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1695772693" sldId="273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1695772693" sldId="273"/>
            <ac:spMk id="4" creationId="{689BF330-0DF5-D04E-BE84-91CB69E155B1}"/>
          </ac:spMkLst>
        </pc:spChg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1695772693" sldId="273"/>
            <ac:spMk id="6" creationId="{1E10F7FA-FC76-674A-9AF2-F19D10F71DFA}"/>
          </ac:spMkLst>
        </pc:spChg>
      </pc:sldChg>
      <pc:sldChg chg="addSp delSp modSp mod">
        <pc:chgData name="Eric ALBERT" userId="19d8ca9e-9089-404d-8d6b-2c4553c18bfd" providerId="ADAL" clId="{11038E69-D25F-4412-9F58-BA7370AE1724}" dt="2025-04-03T08:54:09.977" v="762" actId="1076"/>
        <pc:sldMkLst>
          <pc:docMk/>
          <pc:sldMk cId="4051323609" sldId="280"/>
        </pc:sldMkLst>
        <pc:picChg chg="add mod">
          <ac:chgData name="Eric ALBERT" userId="19d8ca9e-9089-404d-8d6b-2c4553c18bfd" providerId="ADAL" clId="{11038E69-D25F-4412-9F58-BA7370AE1724}" dt="2025-04-03T08:54:09.977" v="762" actId="1076"/>
          <ac:picMkLst>
            <pc:docMk/>
            <pc:sldMk cId="4051323609" sldId="280"/>
            <ac:picMk id="4" creationId="{74D2DCC9-39E5-2B4E-0389-AB070F425975}"/>
          </ac:picMkLst>
        </pc:picChg>
      </pc:sldChg>
      <pc:sldChg chg="addSp delSp modSp add mod">
        <pc:chgData name="Eric ALBERT" userId="19d8ca9e-9089-404d-8d6b-2c4553c18bfd" providerId="ADAL" clId="{11038E69-D25F-4412-9F58-BA7370AE1724}" dt="2025-04-02T15:49:47.535" v="420" actId="14100"/>
        <pc:sldMkLst>
          <pc:docMk/>
          <pc:sldMk cId="1080244916" sldId="282"/>
        </pc:sldMkLst>
        <pc:spChg chg="add mod">
          <ac:chgData name="Eric ALBERT" userId="19d8ca9e-9089-404d-8d6b-2c4553c18bfd" providerId="ADAL" clId="{11038E69-D25F-4412-9F58-BA7370AE1724}" dt="2025-04-02T15:49:30.245" v="417" actId="1076"/>
          <ac:spMkLst>
            <pc:docMk/>
            <pc:sldMk cId="1080244916" sldId="282"/>
            <ac:spMk id="7" creationId="{1E61A9C9-FEA5-43AE-0ACA-C0EB5A757078}"/>
          </ac:spMkLst>
        </pc:spChg>
        <pc:spChg chg="add mod">
          <ac:chgData name="Eric ALBERT" userId="19d8ca9e-9089-404d-8d6b-2c4553c18bfd" providerId="ADAL" clId="{11038E69-D25F-4412-9F58-BA7370AE1724}" dt="2025-04-02T15:49:47.535" v="420" actId="14100"/>
          <ac:spMkLst>
            <pc:docMk/>
            <pc:sldMk cId="1080244916" sldId="282"/>
            <ac:spMk id="9" creationId="{8E110160-AD61-BE1A-49B4-751F1857065B}"/>
          </ac:spMkLst>
        </pc:spChg>
        <pc:picChg chg="add mod">
          <ac:chgData name="Eric ALBERT" userId="19d8ca9e-9089-404d-8d6b-2c4553c18bfd" providerId="ADAL" clId="{11038E69-D25F-4412-9F58-BA7370AE1724}" dt="2025-04-02T15:49:30.457" v="418" actId="1076"/>
          <ac:picMkLst>
            <pc:docMk/>
            <pc:sldMk cId="1080244916" sldId="282"/>
            <ac:picMk id="8" creationId="{79609731-CAF7-16F9-941D-57CE9854AB93}"/>
          </ac:picMkLst>
        </pc:picChg>
      </pc:sldChg>
      <pc:sldChg chg="addSp delSp modSp mod">
        <pc:chgData name="Eric ALBERT" userId="19d8ca9e-9089-404d-8d6b-2c4553c18bfd" providerId="ADAL" clId="{11038E69-D25F-4412-9F58-BA7370AE1724}" dt="2025-04-03T08:55:43.664" v="776" actId="1076"/>
        <pc:sldMkLst>
          <pc:docMk/>
          <pc:sldMk cId="1223176585" sldId="283"/>
        </pc:sldMkLst>
        <pc:spChg chg="add mod">
          <ac:chgData name="Eric ALBERT" userId="19d8ca9e-9089-404d-8d6b-2c4553c18bfd" providerId="ADAL" clId="{11038E69-D25F-4412-9F58-BA7370AE1724}" dt="2025-04-03T08:55:43.664" v="776" actId="1076"/>
          <ac:spMkLst>
            <pc:docMk/>
            <pc:sldMk cId="1223176585" sldId="283"/>
            <ac:spMk id="9" creationId="{C908FF1A-98E2-AF3F-F14F-7D1DF53DD0D5}"/>
          </ac:spMkLst>
        </pc:spChg>
        <pc:picChg chg="add mod">
          <ac:chgData name="Eric ALBERT" userId="19d8ca9e-9089-404d-8d6b-2c4553c18bfd" providerId="ADAL" clId="{11038E69-D25F-4412-9F58-BA7370AE1724}" dt="2025-04-03T08:55:16.560" v="774" actId="14100"/>
          <ac:picMkLst>
            <pc:docMk/>
            <pc:sldMk cId="1223176585" sldId="283"/>
            <ac:picMk id="4" creationId="{DEA1E764-C3CC-CFF2-9F9B-183D1B1D9BF4}"/>
          </ac:picMkLst>
        </pc:picChg>
      </pc:sldChg>
      <pc:sldChg chg="modSp mod">
        <pc:chgData name="Eric ALBERT" userId="19d8ca9e-9089-404d-8d6b-2c4553c18bfd" providerId="ADAL" clId="{11038E69-D25F-4412-9F58-BA7370AE1724}" dt="2025-04-04T07:54:23.509" v="1713" actId="20577"/>
        <pc:sldMkLst>
          <pc:docMk/>
          <pc:sldMk cId="0" sldId="284"/>
        </pc:sldMkLst>
        <pc:spChg chg="mod">
          <ac:chgData name="Eric ALBERT" userId="19d8ca9e-9089-404d-8d6b-2c4553c18bfd" providerId="ADAL" clId="{11038E69-D25F-4412-9F58-BA7370AE1724}" dt="2025-04-04T07:54:23.509" v="1713" actId="20577"/>
          <ac:spMkLst>
            <pc:docMk/>
            <pc:sldMk cId="0" sldId="284"/>
            <ac:spMk id="217" creationId="{00000000-0000-0000-0000-000000000000}"/>
          </ac:spMkLst>
        </pc:spChg>
      </pc:sldChg>
      <pc:sldChg chg="delSp modSp delDesignElem">
        <pc:chgData name="Eric ALBERT" userId="19d8ca9e-9089-404d-8d6b-2c4553c18bfd" providerId="ADAL" clId="{11038E69-D25F-4412-9F58-BA7370AE1724}" dt="2025-04-02T15:48:39.137" v="405"/>
        <pc:sldMkLst>
          <pc:docMk/>
          <pc:sldMk cId="2239812253" sldId="286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2239812253" sldId="286"/>
            <ac:spMk id="4" creationId="{AD07EE69-1DFD-408F-8526-9CC28843861A}"/>
          </ac:spMkLst>
        </pc:spChg>
      </pc:sldChg>
      <pc:sldChg chg="addSp delSp modSp mod setBg delAnim delDesignElem">
        <pc:chgData name="Eric ALBERT" userId="19d8ca9e-9089-404d-8d6b-2c4553c18bfd" providerId="ADAL" clId="{11038E69-D25F-4412-9F58-BA7370AE1724}" dt="2025-04-03T08:35:20.363" v="615" actId="27636"/>
        <pc:sldMkLst>
          <pc:docMk/>
          <pc:sldMk cId="1618547715" sldId="288"/>
        </pc:sldMkLst>
        <pc:spChg chg="mod">
          <ac:chgData name="Eric ALBERT" userId="19d8ca9e-9089-404d-8d6b-2c4553c18bfd" providerId="ADAL" clId="{11038E69-D25F-4412-9F58-BA7370AE1724}" dt="2025-04-03T08:35:20.363" v="615" actId="27636"/>
          <ac:spMkLst>
            <pc:docMk/>
            <pc:sldMk cId="1618547715" sldId="288"/>
            <ac:spMk id="50" creationId="{4CF8F3C2-C058-4DCC-9E84-6233CD3E2ACA}"/>
          </ac:spMkLst>
        </pc:spChg>
        <pc:picChg chg="add mod">
          <ac:chgData name="Eric ALBERT" userId="19d8ca9e-9089-404d-8d6b-2c4553c18bfd" providerId="ADAL" clId="{11038E69-D25F-4412-9F58-BA7370AE1724}" dt="2025-04-03T08:07:22.968" v="569" actId="26606"/>
          <ac:picMkLst>
            <pc:docMk/>
            <pc:sldMk cId="1618547715" sldId="288"/>
            <ac:picMk id="3" creationId="{0D574548-B606-DEA9-9895-66F4CC3CB9EB}"/>
          </ac:picMkLst>
        </pc:picChg>
      </pc:sldChg>
      <pc:sldChg chg="addSp delSp modSp mod setBg delAnim setClrOvrMap delDesignElem">
        <pc:chgData name="Eric ALBERT" userId="19d8ca9e-9089-404d-8d6b-2c4553c18bfd" providerId="ADAL" clId="{11038E69-D25F-4412-9F58-BA7370AE1724}" dt="2025-04-03T08:35:12.808" v="613" actId="14100"/>
        <pc:sldMkLst>
          <pc:docMk/>
          <pc:sldMk cId="1634821222" sldId="289"/>
        </pc:sldMkLst>
        <pc:spChg chg="mod">
          <ac:chgData name="Eric ALBERT" userId="19d8ca9e-9089-404d-8d6b-2c4553c18bfd" providerId="ADAL" clId="{11038E69-D25F-4412-9F58-BA7370AE1724}" dt="2025-04-03T08:35:12.808" v="613" actId="14100"/>
          <ac:spMkLst>
            <pc:docMk/>
            <pc:sldMk cId="1634821222" sldId="289"/>
            <ac:spMk id="12" creationId="{12BEC636-3CC1-4613-B084-2DF5D851D686}"/>
          </ac:spMkLst>
        </pc:spChg>
        <pc:picChg chg="add mod">
          <ac:chgData name="Eric ALBERT" userId="19d8ca9e-9089-404d-8d6b-2c4553c18bfd" providerId="ADAL" clId="{11038E69-D25F-4412-9F58-BA7370AE1724}" dt="2025-04-03T08:11:07.513" v="576" actId="26606"/>
          <ac:picMkLst>
            <pc:docMk/>
            <pc:sldMk cId="1634821222" sldId="289"/>
            <ac:picMk id="4" creationId="{D1C63BF5-8F2C-CF74-83B3-D3C9047879F0}"/>
          </ac:picMkLst>
        </pc:picChg>
      </pc:sldChg>
      <pc:sldChg chg="addSp delSp modSp mod setBg delAnim delDesignElem">
        <pc:chgData name="Eric ALBERT" userId="19d8ca9e-9089-404d-8d6b-2c4553c18bfd" providerId="ADAL" clId="{11038E69-D25F-4412-9F58-BA7370AE1724}" dt="2025-04-03T08:35:06.817" v="612" actId="1076"/>
        <pc:sldMkLst>
          <pc:docMk/>
          <pc:sldMk cId="2863982275" sldId="290"/>
        </pc:sldMkLst>
        <pc:spChg chg="mod">
          <ac:chgData name="Eric ALBERT" userId="19d8ca9e-9089-404d-8d6b-2c4553c18bfd" providerId="ADAL" clId="{11038E69-D25F-4412-9F58-BA7370AE1724}" dt="2025-04-03T08:34:59.669" v="609" actId="14100"/>
          <ac:spMkLst>
            <pc:docMk/>
            <pc:sldMk cId="2863982275" sldId="290"/>
            <ac:spMk id="12" creationId="{64AD917D-6AFD-426E-9863-025C86A231C0}"/>
          </ac:spMkLst>
        </pc:spChg>
        <pc:picChg chg="add mod">
          <ac:chgData name="Eric ALBERT" userId="19d8ca9e-9089-404d-8d6b-2c4553c18bfd" providerId="ADAL" clId="{11038E69-D25F-4412-9F58-BA7370AE1724}" dt="2025-04-03T08:35:06.817" v="612" actId="1076"/>
          <ac:picMkLst>
            <pc:docMk/>
            <pc:sldMk cId="2863982275" sldId="290"/>
            <ac:picMk id="3" creationId="{1EB07017-2356-CD9B-9A1A-E0B5CAB72379}"/>
          </ac:picMkLst>
        </pc:picChg>
      </pc:sldChg>
      <pc:sldChg chg="addSp delSp modSp mod setBg delAnim delDesignElem">
        <pc:chgData name="Eric ALBERT" userId="19d8ca9e-9089-404d-8d6b-2c4553c18bfd" providerId="ADAL" clId="{11038E69-D25F-4412-9F58-BA7370AE1724}" dt="2025-04-03T08:39:12.599" v="630" actId="1076"/>
        <pc:sldMkLst>
          <pc:docMk/>
          <pc:sldMk cId="1934907745" sldId="291"/>
        </pc:sldMkLst>
        <pc:spChg chg="mod">
          <ac:chgData name="Eric ALBERT" userId="19d8ca9e-9089-404d-8d6b-2c4553c18bfd" providerId="ADAL" clId="{11038E69-D25F-4412-9F58-BA7370AE1724}" dt="2025-04-03T08:34:34.804" v="605" actId="1076"/>
          <ac:spMkLst>
            <pc:docMk/>
            <pc:sldMk cId="1934907745" sldId="291"/>
            <ac:spMk id="12" creationId="{D0669D28-267B-4700-91EA-C74F22949C55}"/>
          </ac:spMkLst>
        </pc:spChg>
        <pc:picChg chg="add mod">
          <ac:chgData name="Eric ALBERT" userId="19d8ca9e-9089-404d-8d6b-2c4553c18bfd" providerId="ADAL" clId="{11038E69-D25F-4412-9F58-BA7370AE1724}" dt="2025-04-03T08:39:12.599" v="630" actId="1076"/>
          <ac:picMkLst>
            <pc:docMk/>
            <pc:sldMk cId="1934907745" sldId="291"/>
            <ac:picMk id="8" creationId="{1AC653B1-0676-D716-2101-5D1A2F875959}"/>
          </ac:picMkLst>
        </pc:picChg>
      </pc:sldChg>
      <pc:sldChg chg="addSp delSp modSp mod setBg delDesignElem">
        <pc:chgData name="Eric ALBERT" userId="19d8ca9e-9089-404d-8d6b-2c4553c18bfd" providerId="ADAL" clId="{11038E69-D25F-4412-9F58-BA7370AE1724}" dt="2025-04-03T08:38:14.455" v="624" actId="1076"/>
        <pc:sldMkLst>
          <pc:docMk/>
          <pc:sldMk cId="2777096198" sldId="292"/>
        </pc:sldMkLst>
        <pc:spChg chg="mod">
          <ac:chgData name="Eric ALBERT" userId="19d8ca9e-9089-404d-8d6b-2c4553c18bfd" providerId="ADAL" clId="{11038E69-D25F-4412-9F58-BA7370AE1724}" dt="2025-04-03T08:38:07.156" v="622" actId="14100"/>
          <ac:spMkLst>
            <pc:docMk/>
            <pc:sldMk cId="2777096198" sldId="292"/>
            <ac:spMk id="12" creationId="{4474D720-5BB7-4440-AA9C-CE2C6F29F94E}"/>
          </ac:spMkLst>
        </pc:spChg>
        <pc:picChg chg="add mod">
          <ac:chgData name="Eric ALBERT" userId="19d8ca9e-9089-404d-8d6b-2c4553c18bfd" providerId="ADAL" clId="{11038E69-D25F-4412-9F58-BA7370AE1724}" dt="2025-04-03T08:38:14.455" v="624" actId="1076"/>
          <ac:picMkLst>
            <pc:docMk/>
            <pc:sldMk cId="2777096198" sldId="292"/>
            <ac:picMk id="3" creationId="{40661491-3232-AA3B-C6F1-8CE046182F90}"/>
          </ac:picMkLst>
        </pc:picChg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3994660085" sldId="293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2601097703" sldId="294"/>
        </pc:sldMkLst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4190987368" sldId="295"/>
        </pc:sldMkLst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767523113" sldId="296"/>
        </pc:sldMkLst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1912093093" sldId="297"/>
        </pc:sldMkLst>
      </pc:sldChg>
      <pc:sldChg chg="modSp mod">
        <pc:chgData name="Eric ALBERT" userId="19d8ca9e-9089-404d-8d6b-2c4553c18bfd" providerId="ADAL" clId="{11038E69-D25F-4412-9F58-BA7370AE1724}" dt="2025-04-05T07:15:30.772" v="2174" actId="6549"/>
        <pc:sldMkLst>
          <pc:docMk/>
          <pc:sldMk cId="2854232370" sldId="297"/>
        </pc:sldMkLst>
        <pc:spChg chg="mod">
          <ac:chgData name="Eric ALBERT" userId="19d8ca9e-9089-404d-8d6b-2c4553c18bfd" providerId="ADAL" clId="{11038E69-D25F-4412-9F58-BA7370AE1724}" dt="2025-04-05T07:15:30.772" v="2174" actId="6549"/>
          <ac:spMkLst>
            <pc:docMk/>
            <pc:sldMk cId="2854232370" sldId="297"/>
            <ac:spMk id="3" creationId="{5A455C5E-3E20-0826-CFDF-0DA156277CDA}"/>
          </ac:spMkLst>
        </pc:spChg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3871398989" sldId="298"/>
        </pc:sldMkLst>
      </pc:sldChg>
      <pc:sldChg chg="addSp delSp mod">
        <pc:chgData name="Eric ALBERT" userId="19d8ca9e-9089-404d-8d6b-2c4553c18bfd" providerId="ADAL" clId="{11038E69-D25F-4412-9F58-BA7370AE1724}" dt="2025-04-04T19:21:35.502" v="2157" actId="22"/>
        <pc:sldMkLst>
          <pc:docMk/>
          <pc:sldMk cId="3353374000" sldId="299"/>
        </pc:sldMkLst>
        <pc:spChg chg="add del">
          <ac:chgData name="Eric ALBERT" userId="19d8ca9e-9089-404d-8d6b-2c4553c18bfd" providerId="ADAL" clId="{11038E69-D25F-4412-9F58-BA7370AE1724}" dt="2025-04-04T19:21:35.502" v="2157" actId="22"/>
          <ac:spMkLst>
            <pc:docMk/>
            <pc:sldMk cId="3353374000" sldId="299"/>
            <ac:spMk id="4" creationId="{87A6FA96-AF8C-F3AC-44FF-9171F5A3DCD1}"/>
          </ac:spMkLst>
        </pc:spChg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3865988159" sldId="299"/>
        </pc:sldMkLst>
      </pc:sldChg>
      <pc:sldChg chg="addSp delSp modSp mod">
        <pc:chgData name="Eric ALBERT" userId="19d8ca9e-9089-404d-8d6b-2c4553c18bfd" providerId="ADAL" clId="{11038E69-D25F-4412-9F58-BA7370AE1724}" dt="2025-04-02T15:14:43.045" v="86"/>
        <pc:sldMkLst>
          <pc:docMk/>
          <pc:sldMk cId="2609622755" sldId="300"/>
        </pc:sldMkLst>
        <pc:spChg chg="add mod">
          <ac:chgData name="Eric ALBERT" userId="19d8ca9e-9089-404d-8d6b-2c4553c18bfd" providerId="ADAL" clId="{11038E69-D25F-4412-9F58-BA7370AE1724}" dt="2025-04-02T15:14:43.045" v="86"/>
          <ac:spMkLst>
            <pc:docMk/>
            <pc:sldMk cId="2609622755" sldId="300"/>
            <ac:spMk id="2" creationId="{1B3E1307-DD67-9065-4AF3-C357DC770C18}"/>
          </ac:spMkLst>
        </pc:spChg>
        <pc:spChg chg="mod">
          <ac:chgData name="Eric ALBERT" userId="19d8ca9e-9089-404d-8d6b-2c4553c18bfd" providerId="ADAL" clId="{11038E69-D25F-4412-9F58-BA7370AE1724}" dt="2025-04-02T14:56:50.399" v="13" actId="20577"/>
          <ac:spMkLst>
            <pc:docMk/>
            <pc:sldMk cId="2609622755" sldId="300"/>
            <ac:spMk id="12" creationId="{EA60DDAC-457D-4FE0-AFB3-2545C8CFF532}"/>
          </ac:spMkLst>
        </pc:spChg>
        <pc:picChg chg="add mod">
          <ac:chgData name="Eric ALBERT" userId="19d8ca9e-9089-404d-8d6b-2c4553c18bfd" providerId="ADAL" clId="{11038E69-D25F-4412-9F58-BA7370AE1724}" dt="2025-04-02T15:14:43.045" v="86"/>
          <ac:picMkLst>
            <pc:docMk/>
            <pc:sldMk cId="2609622755" sldId="300"/>
            <ac:picMk id="5" creationId="{E6C113AF-D311-261F-84C1-89D84F63205F}"/>
          </ac:picMkLst>
        </pc:picChg>
      </pc:sldChg>
      <pc:sldChg chg="modSp mod">
        <pc:chgData name="Eric ALBERT" userId="19d8ca9e-9089-404d-8d6b-2c4553c18bfd" providerId="ADAL" clId="{11038E69-D25F-4412-9F58-BA7370AE1724}" dt="2025-04-02T15:13:31.637" v="56" actId="20577"/>
        <pc:sldMkLst>
          <pc:docMk/>
          <pc:sldMk cId="3761323134" sldId="301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3761323134" sldId="301"/>
            <ac:spMk id="4" creationId="{AD07EE69-1DFD-408F-8526-9CC28843861A}"/>
          </ac:spMkLst>
        </pc:spChg>
        <pc:spChg chg="mod">
          <ac:chgData name="Eric ALBERT" userId="19d8ca9e-9089-404d-8d6b-2c4553c18bfd" providerId="ADAL" clId="{11038E69-D25F-4412-9F58-BA7370AE1724}" dt="2025-04-02T15:13:31.637" v="56" actId="20577"/>
          <ac:spMkLst>
            <pc:docMk/>
            <pc:sldMk cId="3761323134" sldId="301"/>
            <ac:spMk id="12" creationId="{EA60DDAC-457D-4FE0-AFB3-2545C8CFF532}"/>
          </ac:spMkLst>
        </pc:spChg>
      </pc:sldChg>
      <pc:sldChg chg="modSp mod">
        <pc:chgData name="Eric ALBERT" userId="19d8ca9e-9089-404d-8d6b-2c4553c18bfd" providerId="ADAL" clId="{11038E69-D25F-4412-9F58-BA7370AE1724}" dt="2025-04-02T15:14:00.252" v="79" actId="20577"/>
        <pc:sldMkLst>
          <pc:docMk/>
          <pc:sldMk cId="1780036584" sldId="302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1780036584" sldId="302"/>
            <ac:spMk id="4" creationId="{AD07EE69-1DFD-408F-8526-9CC28843861A}"/>
          </ac:spMkLst>
        </pc:spChg>
        <pc:spChg chg="mod">
          <ac:chgData name="Eric ALBERT" userId="19d8ca9e-9089-404d-8d6b-2c4553c18bfd" providerId="ADAL" clId="{11038E69-D25F-4412-9F58-BA7370AE1724}" dt="2025-04-02T15:14:00.252" v="79" actId="20577"/>
          <ac:spMkLst>
            <pc:docMk/>
            <pc:sldMk cId="1780036584" sldId="302"/>
            <ac:spMk id="12" creationId="{EA60DDAC-457D-4FE0-AFB3-2545C8CFF532}"/>
          </ac:spMkLst>
        </pc:spChg>
      </pc:sldChg>
      <pc:sldChg chg="del">
        <pc:chgData name="Eric ALBERT" userId="19d8ca9e-9089-404d-8d6b-2c4553c18bfd" providerId="ADAL" clId="{11038E69-D25F-4412-9F58-BA7370AE1724}" dt="2025-04-04T07:32:07.200" v="1663" actId="2696"/>
        <pc:sldMkLst>
          <pc:docMk/>
          <pc:sldMk cId="1137354907" sldId="303"/>
        </pc:sldMkLst>
      </pc:sldChg>
      <pc:sldChg chg="modSp mod">
        <pc:chgData name="Eric ALBERT" userId="19d8ca9e-9089-404d-8d6b-2c4553c18bfd" providerId="ADAL" clId="{11038E69-D25F-4412-9F58-BA7370AE1724}" dt="2025-04-04T19:23:23.598" v="2162" actId="20577"/>
        <pc:sldMkLst>
          <pc:docMk/>
          <pc:sldMk cId="4068053100" sldId="303"/>
        </pc:sldMkLst>
        <pc:spChg chg="mod">
          <ac:chgData name="Eric ALBERT" userId="19d8ca9e-9089-404d-8d6b-2c4553c18bfd" providerId="ADAL" clId="{11038E69-D25F-4412-9F58-BA7370AE1724}" dt="2025-04-04T19:23:23.598" v="2162" actId="20577"/>
          <ac:spMkLst>
            <pc:docMk/>
            <pc:sldMk cId="4068053100" sldId="303"/>
            <ac:spMk id="5" creationId="{29C41DB9-D2D2-E41F-9B8A-6BD47A14A4C9}"/>
          </ac:spMkLst>
        </pc:spChg>
      </pc:sldChg>
      <pc:sldChg chg="del">
        <pc:chgData name="Eric ALBERT" userId="19d8ca9e-9089-404d-8d6b-2c4553c18bfd" providerId="ADAL" clId="{11038E69-D25F-4412-9F58-BA7370AE1724}" dt="2025-04-04T07:32:07.200" v="1663" actId="2696"/>
        <pc:sldMkLst>
          <pc:docMk/>
          <pc:sldMk cId="2480016377" sldId="304"/>
        </pc:sldMkLst>
      </pc:sldChg>
      <pc:sldChg chg="del">
        <pc:chgData name="Eric ALBERT" userId="19d8ca9e-9089-404d-8d6b-2c4553c18bfd" providerId="ADAL" clId="{11038E69-D25F-4412-9F58-BA7370AE1724}" dt="2025-04-04T07:32:07.200" v="1663" actId="2696"/>
        <pc:sldMkLst>
          <pc:docMk/>
          <pc:sldMk cId="2836150472" sldId="305"/>
        </pc:sldMkLst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1121992694" sldId="306"/>
        </pc:sldMkLst>
      </pc:sldChg>
      <pc:sldChg chg="modSp del">
        <pc:chgData name="Eric ALBERT" userId="19d8ca9e-9089-404d-8d6b-2c4553c18bfd" providerId="ADAL" clId="{11038E69-D25F-4412-9F58-BA7370AE1724}" dt="2025-04-03T09:03:44.109" v="871" actId="47"/>
        <pc:sldMkLst>
          <pc:docMk/>
          <pc:sldMk cId="2636294187" sldId="307"/>
        </pc:sldMkLst>
      </pc:sldChg>
      <pc:sldChg chg="addSp delSp modSp mod setBg modClrScheme chgLayout">
        <pc:chgData name="Eric ALBERT" userId="19d8ca9e-9089-404d-8d6b-2c4553c18bfd" providerId="ADAL" clId="{11038E69-D25F-4412-9F58-BA7370AE1724}" dt="2025-04-03T08:49:24.970" v="723" actId="1076"/>
        <pc:sldMkLst>
          <pc:docMk/>
          <pc:sldMk cId="2384154633" sldId="322"/>
        </pc:sldMkLst>
        <pc:spChg chg="add mod">
          <ac:chgData name="Eric ALBERT" userId="19d8ca9e-9089-404d-8d6b-2c4553c18bfd" providerId="ADAL" clId="{11038E69-D25F-4412-9F58-BA7370AE1724}" dt="2025-04-03T08:49:24.970" v="723" actId="1076"/>
          <ac:spMkLst>
            <pc:docMk/>
            <pc:sldMk cId="2384154633" sldId="322"/>
            <ac:spMk id="15" creationId="{AC27261C-0E38-E66B-25CD-6A1B3B0ED5DC}"/>
          </ac:spMkLst>
        </pc:spChg>
        <pc:picChg chg="add mod">
          <ac:chgData name="Eric ALBERT" userId="19d8ca9e-9089-404d-8d6b-2c4553c18bfd" providerId="ADAL" clId="{11038E69-D25F-4412-9F58-BA7370AE1724}" dt="2025-04-03T08:48:56.624" v="719" actId="1076"/>
          <ac:picMkLst>
            <pc:docMk/>
            <pc:sldMk cId="2384154633" sldId="322"/>
            <ac:picMk id="10" creationId="{D9053525-3287-2BBB-CF8D-23149292697C}"/>
          </ac:picMkLst>
        </pc:picChg>
      </pc:sldChg>
      <pc:sldChg chg="addSp delSp modSp mod setBg delDesignElem">
        <pc:chgData name="Eric ALBERT" userId="19d8ca9e-9089-404d-8d6b-2c4553c18bfd" providerId="ADAL" clId="{11038E69-D25F-4412-9F58-BA7370AE1724}" dt="2025-04-03T08:49:10.182" v="721" actId="1076"/>
        <pc:sldMkLst>
          <pc:docMk/>
          <pc:sldMk cId="1818187634" sldId="323"/>
        </pc:sldMkLst>
        <pc:spChg chg="add mod">
          <ac:chgData name="Eric ALBERT" userId="19d8ca9e-9089-404d-8d6b-2c4553c18bfd" providerId="ADAL" clId="{11038E69-D25F-4412-9F58-BA7370AE1724}" dt="2025-04-03T08:49:10.182" v="721" actId="1076"/>
          <ac:spMkLst>
            <pc:docMk/>
            <pc:sldMk cId="1818187634" sldId="323"/>
            <ac:spMk id="8" creationId="{9351958D-7400-9460-1213-B5095EDE5B5F}"/>
          </ac:spMkLst>
        </pc:spChg>
        <pc:picChg chg="add mod">
          <ac:chgData name="Eric ALBERT" userId="19d8ca9e-9089-404d-8d6b-2c4553c18bfd" providerId="ADAL" clId="{11038E69-D25F-4412-9F58-BA7370AE1724}" dt="2025-04-03T08:46:33.313" v="698" actId="1076"/>
          <ac:picMkLst>
            <pc:docMk/>
            <pc:sldMk cId="1818187634" sldId="323"/>
            <ac:picMk id="3" creationId="{2F5F9F6F-DE70-927E-971B-ABEC482C6E7B}"/>
          </ac:picMkLst>
        </pc:picChg>
      </pc:sldChg>
      <pc:sldChg chg="addSp delSp modSp mod">
        <pc:chgData name="Eric ALBERT" userId="19d8ca9e-9089-404d-8d6b-2c4553c18bfd" providerId="ADAL" clId="{11038E69-D25F-4412-9F58-BA7370AE1724}" dt="2025-04-03T08:51:01.370" v="740" actId="14100"/>
        <pc:sldMkLst>
          <pc:docMk/>
          <pc:sldMk cId="6158237" sldId="324"/>
        </pc:sldMkLst>
        <pc:spChg chg="add mod">
          <ac:chgData name="Eric ALBERT" userId="19d8ca9e-9089-404d-8d6b-2c4553c18bfd" providerId="ADAL" clId="{11038E69-D25F-4412-9F58-BA7370AE1724}" dt="2025-04-03T08:50:51.324" v="738" actId="20577"/>
          <ac:spMkLst>
            <pc:docMk/>
            <pc:sldMk cId="6158237" sldId="324"/>
            <ac:spMk id="8" creationId="{D181DC52-B1DA-0911-0B8A-9EF76589B5CE}"/>
          </ac:spMkLst>
        </pc:spChg>
        <pc:picChg chg="add mod">
          <ac:chgData name="Eric ALBERT" userId="19d8ca9e-9089-404d-8d6b-2c4553c18bfd" providerId="ADAL" clId="{11038E69-D25F-4412-9F58-BA7370AE1724}" dt="2025-04-03T08:51:01.370" v="740" actId="14100"/>
          <ac:picMkLst>
            <pc:docMk/>
            <pc:sldMk cId="6158237" sldId="324"/>
            <ac:picMk id="3" creationId="{011F5413-F783-1875-648F-4F9442B94196}"/>
          </ac:picMkLst>
        </pc:picChg>
      </pc:sldChg>
      <pc:sldChg chg="addSp delSp modSp mod setBg modClrScheme chgLayout">
        <pc:chgData name="Eric ALBERT" userId="19d8ca9e-9089-404d-8d6b-2c4553c18bfd" providerId="ADAL" clId="{11038E69-D25F-4412-9F58-BA7370AE1724}" dt="2025-04-03T08:53:07.866" v="755" actId="1076"/>
        <pc:sldMkLst>
          <pc:docMk/>
          <pc:sldMk cId="461993092" sldId="326"/>
        </pc:sldMkLst>
        <pc:spChg chg="add mod">
          <ac:chgData name="Eric ALBERT" userId="19d8ca9e-9089-404d-8d6b-2c4553c18bfd" providerId="ADAL" clId="{11038E69-D25F-4412-9F58-BA7370AE1724}" dt="2025-04-03T08:52:54.378" v="751" actId="20577"/>
          <ac:spMkLst>
            <pc:docMk/>
            <pc:sldMk cId="461993092" sldId="326"/>
            <ac:spMk id="9" creationId="{8C2AED93-182C-CB1F-AE23-B2DEDE33B843}"/>
          </ac:spMkLst>
        </pc:spChg>
        <pc:picChg chg="add mod">
          <ac:chgData name="Eric ALBERT" userId="19d8ca9e-9089-404d-8d6b-2c4553c18bfd" providerId="ADAL" clId="{11038E69-D25F-4412-9F58-BA7370AE1724}" dt="2025-04-03T08:53:07.866" v="755" actId="1076"/>
          <ac:picMkLst>
            <pc:docMk/>
            <pc:sldMk cId="461993092" sldId="326"/>
            <ac:picMk id="4" creationId="{050E7624-836F-7A99-FEFD-05B52D39B713}"/>
          </ac:picMkLst>
        </pc:picChg>
      </pc:sldChg>
      <pc:sldChg chg="modSp">
        <pc:chgData name="Eric ALBERT" userId="19d8ca9e-9089-404d-8d6b-2c4553c18bfd" providerId="ADAL" clId="{11038E69-D25F-4412-9F58-BA7370AE1724}" dt="2025-04-02T14:56:39.408" v="1"/>
        <pc:sldMkLst>
          <pc:docMk/>
          <pc:sldMk cId="296685044" sldId="327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296685044" sldId="327"/>
            <ac:spMk id="4" creationId="{AD07EE69-1DFD-408F-8526-9CC28843861A}"/>
          </ac:spMkLst>
        </pc:spChg>
      </pc:sldChg>
      <pc:sldChg chg="modSp mod modAnim">
        <pc:chgData name="Eric ALBERT" userId="19d8ca9e-9089-404d-8d6b-2c4553c18bfd" providerId="ADAL" clId="{11038E69-D25F-4412-9F58-BA7370AE1724}" dt="2025-04-02T15:12:34.882" v="36" actId="113"/>
        <pc:sldMkLst>
          <pc:docMk/>
          <pc:sldMk cId="428690885" sldId="328"/>
        </pc:sldMkLst>
        <pc:spChg chg="mod">
          <ac:chgData name="Eric ALBERT" userId="19d8ca9e-9089-404d-8d6b-2c4553c18bfd" providerId="ADAL" clId="{11038E69-D25F-4412-9F58-BA7370AE1724}" dt="2025-04-02T15:12:34.882" v="36" actId="113"/>
          <ac:spMkLst>
            <pc:docMk/>
            <pc:sldMk cId="428690885" sldId="328"/>
            <ac:spMk id="3" creationId="{69397463-123C-040A-2BEA-281AE6AF539F}"/>
          </ac:spMkLst>
        </pc:spChg>
      </pc:sldChg>
      <pc:sldChg chg="del">
        <pc:chgData name="Eric ALBERT" userId="19d8ca9e-9089-404d-8d6b-2c4553c18bfd" providerId="ADAL" clId="{11038E69-D25F-4412-9F58-BA7370AE1724}" dt="2025-04-02T14:57:11.530" v="14" actId="2696"/>
        <pc:sldMkLst>
          <pc:docMk/>
          <pc:sldMk cId="1983032339" sldId="329"/>
        </pc:sldMkLst>
      </pc:sldChg>
      <pc:sldChg chg="modSp">
        <pc:chgData name="Eric ALBERT" userId="19d8ca9e-9089-404d-8d6b-2c4553c18bfd" providerId="ADAL" clId="{11038E69-D25F-4412-9F58-BA7370AE1724}" dt="2025-04-02T15:34:50.235" v="236" actId="13822"/>
        <pc:sldMkLst>
          <pc:docMk/>
          <pc:sldMk cId="2576279851" sldId="330"/>
        </pc:sldMkLst>
        <pc:graphicFrameChg chg="mod">
          <ac:chgData name="Eric ALBERT" userId="19d8ca9e-9089-404d-8d6b-2c4553c18bfd" providerId="ADAL" clId="{11038E69-D25F-4412-9F58-BA7370AE1724}" dt="2025-04-02T15:34:50.235" v="236" actId="13822"/>
          <ac:graphicFrameMkLst>
            <pc:docMk/>
            <pc:sldMk cId="2576279851" sldId="330"/>
            <ac:graphicFrameMk id="2" creationId="{F3CDDB6C-D2D6-1184-C36A-73CEE1531B8A}"/>
          </ac:graphicFrameMkLst>
        </pc:graphicFrameChg>
      </pc:sldChg>
      <pc:sldChg chg="addSp delSp modSp mod delAnim">
        <pc:chgData name="Eric ALBERT" userId="19d8ca9e-9089-404d-8d6b-2c4553c18bfd" providerId="ADAL" clId="{11038E69-D25F-4412-9F58-BA7370AE1724}" dt="2025-04-03T09:01:23.963" v="796" actId="478"/>
        <pc:sldMkLst>
          <pc:docMk/>
          <pc:sldMk cId="2949972937" sldId="332"/>
        </pc:sldMkLst>
        <pc:spChg chg="mod">
          <ac:chgData name="Eric ALBERT" userId="19d8ca9e-9089-404d-8d6b-2c4553c18bfd" providerId="ADAL" clId="{11038E69-D25F-4412-9F58-BA7370AE1724}" dt="2025-04-02T15:35:55.626" v="257" actId="20577"/>
          <ac:spMkLst>
            <pc:docMk/>
            <pc:sldMk cId="2949972937" sldId="332"/>
            <ac:spMk id="4" creationId="{A00ED6F6-2628-74A7-5F99-C8B6832716C1}"/>
          </ac:spMkLst>
        </pc:spChg>
        <pc:spChg chg="mod">
          <ac:chgData name="Eric ALBERT" userId="19d8ca9e-9089-404d-8d6b-2c4553c18bfd" providerId="ADAL" clId="{11038E69-D25F-4412-9F58-BA7370AE1724}" dt="2025-04-03T09:01:20.331" v="794" actId="1076"/>
          <ac:spMkLst>
            <pc:docMk/>
            <pc:sldMk cId="2949972937" sldId="332"/>
            <ac:spMk id="9" creationId="{CA9AF477-7803-60BF-4087-9EFA9CCF8AE7}"/>
          </ac:spMkLst>
        </pc:spChg>
        <pc:picChg chg="add mod">
          <ac:chgData name="Eric ALBERT" userId="19d8ca9e-9089-404d-8d6b-2c4553c18bfd" providerId="ADAL" clId="{11038E69-D25F-4412-9F58-BA7370AE1724}" dt="2025-04-03T09:00:41.649" v="787" actId="1076"/>
          <ac:picMkLst>
            <pc:docMk/>
            <pc:sldMk cId="2949972937" sldId="332"/>
            <ac:picMk id="5" creationId="{DE84D5C0-1106-2F9A-824E-94CD9630B432}"/>
          </ac:picMkLst>
        </pc:picChg>
      </pc:sldChg>
      <pc:sldChg chg="modSp">
        <pc:chgData name="Eric ALBERT" userId="19d8ca9e-9089-404d-8d6b-2c4553c18bfd" providerId="ADAL" clId="{11038E69-D25F-4412-9F58-BA7370AE1724}" dt="2025-04-02T14:56:39.408" v="1"/>
        <pc:sldMkLst>
          <pc:docMk/>
          <pc:sldMk cId="790780846" sldId="335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790780846" sldId="335"/>
            <ac:spMk id="4" creationId="{AD07EE69-1DFD-408F-8526-9CC28843861A}"/>
          </ac:spMkLst>
        </pc:spChg>
      </pc:sldChg>
      <pc:sldChg chg="modSp add del">
        <pc:chgData name="Eric ALBERT" userId="19d8ca9e-9089-404d-8d6b-2c4553c18bfd" providerId="ADAL" clId="{11038E69-D25F-4412-9F58-BA7370AE1724}" dt="2025-04-02T15:39:13.476" v="385" actId="47"/>
        <pc:sldMkLst>
          <pc:docMk/>
          <pc:sldMk cId="3275298778" sldId="336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3275298778" sldId="336"/>
            <ac:spMk id="4" creationId="{AD07EE69-1DFD-408F-8526-9CC28843861A}"/>
          </ac:spMkLst>
        </pc:spChg>
      </pc:sldChg>
      <pc:sldChg chg="modSp">
        <pc:chgData name="Eric ALBERT" userId="19d8ca9e-9089-404d-8d6b-2c4553c18bfd" providerId="ADAL" clId="{11038E69-D25F-4412-9F58-BA7370AE1724}" dt="2025-04-02T14:56:39.408" v="1"/>
        <pc:sldMkLst>
          <pc:docMk/>
          <pc:sldMk cId="473339705" sldId="337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473339705" sldId="337"/>
            <ac:spMk id="4" creationId="{AD07EE69-1DFD-408F-8526-9CC28843861A}"/>
          </ac:spMkLst>
        </pc:spChg>
      </pc:sldChg>
      <pc:sldChg chg="modSp mod">
        <pc:chgData name="Eric ALBERT" userId="19d8ca9e-9089-404d-8d6b-2c4553c18bfd" providerId="ADAL" clId="{11038E69-D25F-4412-9F58-BA7370AE1724}" dt="2025-04-02T15:51:47.102" v="438" actId="207"/>
        <pc:sldMkLst>
          <pc:docMk/>
          <pc:sldMk cId="1098429786" sldId="338"/>
        </pc:sldMkLst>
        <pc:spChg chg="mod">
          <ac:chgData name="Eric ALBERT" userId="19d8ca9e-9089-404d-8d6b-2c4553c18bfd" providerId="ADAL" clId="{11038E69-D25F-4412-9F58-BA7370AE1724}" dt="2025-04-02T15:51:47.102" v="438" actId="207"/>
          <ac:spMkLst>
            <pc:docMk/>
            <pc:sldMk cId="1098429786" sldId="338"/>
            <ac:spMk id="4" creationId="{AD07EE69-1DFD-408F-8526-9CC28843861A}"/>
          </ac:spMkLst>
        </pc:spChg>
        <pc:spChg chg="mod">
          <ac:chgData name="Eric ALBERT" userId="19d8ca9e-9089-404d-8d6b-2c4553c18bfd" providerId="ADAL" clId="{11038E69-D25F-4412-9F58-BA7370AE1724}" dt="2025-04-02T15:51:41.757" v="437" actId="207"/>
          <ac:spMkLst>
            <pc:docMk/>
            <pc:sldMk cId="1098429786" sldId="338"/>
            <ac:spMk id="12" creationId="{EA60DDAC-457D-4FE0-AFB3-2545C8CFF532}"/>
          </ac:spMkLst>
        </pc:spChg>
      </pc:sldChg>
      <pc:sldChg chg="modSp del">
        <pc:chgData name="Eric ALBERT" userId="19d8ca9e-9089-404d-8d6b-2c4553c18bfd" providerId="ADAL" clId="{11038E69-D25F-4412-9F58-BA7370AE1724}" dt="2025-04-02T15:13:17.467" v="39" actId="47"/>
        <pc:sldMkLst>
          <pc:docMk/>
          <pc:sldMk cId="4006898065" sldId="339"/>
        </pc:sldMkLst>
      </pc:sldChg>
      <pc:sldChg chg="modSp mod">
        <pc:chgData name="Eric ALBERT" userId="19d8ca9e-9089-404d-8d6b-2c4553c18bfd" providerId="ADAL" clId="{11038E69-D25F-4412-9F58-BA7370AE1724}" dt="2025-04-02T15:31:09.404" v="171" actId="20577"/>
        <pc:sldMkLst>
          <pc:docMk/>
          <pc:sldMk cId="2156563237" sldId="340"/>
        </pc:sldMkLst>
        <pc:spChg chg="mod">
          <ac:chgData name="Eric ALBERT" userId="19d8ca9e-9089-404d-8d6b-2c4553c18bfd" providerId="ADAL" clId="{11038E69-D25F-4412-9F58-BA7370AE1724}" dt="2025-04-02T14:56:39.408" v="1"/>
          <ac:spMkLst>
            <pc:docMk/>
            <pc:sldMk cId="2156563237" sldId="340"/>
            <ac:spMk id="4" creationId="{AD07EE69-1DFD-408F-8526-9CC28843861A}"/>
          </ac:spMkLst>
        </pc:spChg>
        <pc:spChg chg="mod">
          <ac:chgData name="Eric ALBERT" userId="19d8ca9e-9089-404d-8d6b-2c4553c18bfd" providerId="ADAL" clId="{11038E69-D25F-4412-9F58-BA7370AE1724}" dt="2025-04-02T15:31:09.404" v="171" actId="20577"/>
          <ac:spMkLst>
            <pc:docMk/>
            <pc:sldMk cId="2156563237" sldId="340"/>
            <ac:spMk id="12" creationId="{EA60DDAC-457D-4FE0-AFB3-2545C8CFF532}"/>
          </ac:spMkLst>
        </pc:spChg>
      </pc:sldChg>
      <pc:sldChg chg="del">
        <pc:chgData name="Eric ALBERT" userId="19d8ca9e-9089-404d-8d6b-2c4553c18bfd" providerId="ADAL" clId="{11038E69-D25F-4412-9F58-BA7370AE1724}" dt="2025-04-03T07:32:42.891" v="443" actId="47"/>
        <pc:sldMkLst>
          <pc:docMk/>
          <pc:sldMk cId="1881290304" sldId="341"/>
        </pc:sldMkLst>
      </pc:sldChg>
      <pc:sldChg chg="delSp modSp del mod">
        <pc:chgData name="Eric ALBERT" userId="19d8ca9e-9089-404d-8d6b-2c4553c18bfd" providerId="ADAL" clId="{11038E69-D25F-4412-9F58-BA7370AE1724}" dt="2025-04-02T15:25:17.010" v="117" actId="47"/>
        <pc:sldMkLst>
          <pc:docMk/>
          <pc:sldMk cId="2718955008" sldId="342"/>
        </pc:sldMkLst>
      </pc:sldChg>
      <pc:sldChg chg="del">
        <pc:chgData name="Eric ALBERT" userId="19d8ca9e-9089-404d-8d6b-2c4553c18bfd" providerId="ADAL" clId="{11038E69-D25F-4412-9F58-BA7370AE1724}" dt="2025-04-02T15:25:22.659" v="118" actId="47"/>
        <pc:sldMkLst>
          <pc:docMk/>
          <pc:sldMk cId="1154990732" sldId="343"/>
        </pc:sldMkLst>
      </pc:sldChg>
      <pc:sldChg chg="del">
        <pc:chgData name="Eric ALBERT" userId="19d8ca9e-9089-404d-8d6b-2c4553c18bfd" providerId="ADAL" clId="{11038E69-D25F-4412-9F58-BA7370AE1724}" dt="2025-04-02T15:25:22.659" v="118" actId="47"/>
        <pc:sldMkLst>
          <pc:docMk/>
          <pc:sldMk cId="3504486651" sldId="344"/>
        </pc:sldMkLst>
      </pc:sldChg>
      <pc:sldChg chg="del">
        <pc:chgData name="Eric ALBERT" userId="19d8ca9e-9089-404d-8d6b-2c4553c18bfd" providerId="ADAL" clId="{11038E69-D25F-4412-9F58-BA7370AE1724}" dt="2025-04-02T15:25:22.659" v="118" actId="47"/>
        <pc:sldMkLst>
          <pc:docMk/>
          <pc:sldMk cId="2363497486" sldId="345"/>
        </pc:sldMkLst>
      </pc:sldChg>
      <pc:sldChg chg="del">
        <pc:chgData name="Eric ALBERT" userId="19d8ca9e-9089-404d-8d6b-2c4553c18bfd" providerId="ADAL" clId="{11038E69-D25F-4412-9F58-BA7370AE1724}" dt="2025-04-02T15:25:22.659" v="118" actId="47"/>
        <pc:sldMkLst>
          <pc:docMk/>
          <pc:sldMk cId="3113328664" sldId="346"/>
        </pc:sldMkLst>
      </pc:sldChg>
      <pc:sldChg chg="del">
        <pc:chgData name="Eric ALBERT" userId="19d8ca9e-9089-404d-8d6b-2c4553c18bfd" providerId="ADAL" clId="{11038E69-D25F-4412-9F58-BA7370AE1724}" dt="2025-04-02T15:25:22.659" v="118" actId="47"/>
        <pc:sldMkLst>
          <pc:docMk/>
          <pc:sldMk cId="3140460047" sldId="347"/>
        </pc:sldMkLst>
      </pc:sldChg>
      <pc:sldChg chg="del">
        <pc:chgData name="Eric ALBERT" userId="19d8ca9e-9089-404d-8d6b-2c4553c18bfd" providerId="ADAL" clId="{11038E69-D25F-4412-9F58-BA7370AE1724}" dt="2025-04-02T15:25:22.659" v="118" actId="47"/>
        <pc:sldMkLst>
          <pc:docMk/>
          <pc:sldMk cId="2784382600" sldId="348"/>
        </pc:sldMkLst>
      </pc:sldChg>
      <pc:sldChg chg="modSp mod">
        <pc:chgData name="Eric ALBERT" userId="19d8ca9e-9089-404d-8d6b-2c4553c18bfd" providerId="ADAL" clId="{11038E69-D25F-4412-9F58-BA7370AE1724}" dt="2025-04-04T09:28:00.448" v="2140" actId="20577"/>
        <pc:sldMkLst>
          <pc:docMk/>
          <pc:sldMk cId="685871883" sldId="349"/>
        </pc:sldMkLst>
        <pc:spChg chg="mod">
          <ac:chgData name="Eric ALBERT" userId="19d8ca9e-9089-404d-8d6b-2c4553c18bfd" providerId="ADAL" clId="{11038E69-D25F-4412-9F58-BA7370AE1724}" dt="2025-04-04T09:28:00.448" v="2140" actId="20577"/>
          <ac:spMkLst>
            <pc:docMk/>
            <pc:sldMk cId="685871883" sldId="349"/>
            <ac:spMk id="3" creationId="{08087C18-8560-8B71-8862-080743F147B4}"/>
          </ac:spMkLst>
        </pc:spChg>
      </pc:sldChg>
      <pc:sldChg chg="del">
        <pc:chgData name="Eric ALBERT" userId="19d8ca9e-9089-404d-8d6b-2c4553c18bfd" providerId="ADAL" clId="{11038E69-D25F-4412-9F58-BA7370AE1724}" dt="2025-04-02T15:35:51.764" v="255" actId="47"/>
        <pc:sldMkLst>
          <pc:docMk/>
          <pc:sldMk cId="3600718813" sldId="350"/>
        </pc:sldMkLst>
      </pc:sldChg>
      <pc:sldChg chg="modSp del">
        <pc:chgData name="Eric ALBERT" userId="19d8ca9e-9089-404d-8d6b-2c4553c18bfd" providerId="ADAL" clId="{11038E69-D25F-4412-9F58-BA7370AE1724}" dt="2025-04-02T15:13:14.039" v="38" actId="47"/>
        <pc:sldMkLst>
          <pc:docMk/>
          <pc:sldMk cId="278447848" sldId="351"/>
        </pc:sldMkLst>
      </pc:sldChg>
      <pc:sldChg chg="add del">
        <pc:chgData name="Eric ALBERT" userId="19d8ca9e-9089-404d-8d6b-2c4553c18bfd" providerId="ADAL" clId="{11038E69-D25F-4412-9F58-BA7370AE1724}" dt="2025-04-02T15:32:08.982" v="180" actId="47"/>
        <pc:sldMkLst>
          <pc:docMk/>
          <pc:sldMk cId="2739894" sldId="353"/>
        </pc:sldMkLst>
      </pc:sldChg>
      <pc:sldChg chg="modSp mod">
        <pc:chgData name="Eric ALBERT" userId="19d8ca9e-9089-404d-8d6b-2c4553c18bfd" providerId="ADAL" clId="{11038E69-D25F-4412-9F58-BA7370AE1724}" dt="2025-04-04T07:53:42.646" v="1702" actId="20577"/>
        <pc:sldMkLst>
          <pc:docMk/>
          <pc:sldMk cId="0" sldId="354"/>
        </pc:sldMkLst>
        <pc:spChg chg="mod">
          <ac:chgData name="Eric ALBERT" userId="19d8ca9e-9089-404d-8d6b-2c4553c18bfd" providerId="ADAL" clId="{11038E69-D25F-4412-9F58-BA7370AE1724}" dt="2025-04-04T07:53:42.646" v="1702" actId="20577"/>
          <ac:spMkLst>
            <pc:docMk/>
            <pc:sldMk cId="0" sldId="354"/>
            <ac:spMk id="3" creationId="{00000000-0000-0000-0000-000000000000}"/>
          </ac:spMkLst>
        </pc:spChg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355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356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357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0" sldId="358"/>
        </pc:sldMkLst>
      </pc:sldChg>
      <pc:sldChg chg="del">
        <pc:chgData name="Eric ALBERT" userId="19d8ca9e-9089-404d-8d6b-2c4553c18bfd" providerId="ADAL" clId="{11038E69-D25F-4412-9F58-BA7370AE1724}" dt="2025-04-04T07:57:15.065" v="1760" actId="47"/>
        <pc:sldMkLst>
          <pc:docMk/>
          <pc:sldMk cId="2515753060" sldId="359"/>
        </pc:sldMkLst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2821411072" sldId="360"/>
        </pc:sldMkLst>
      </pc:sldChg>
      <pc:sldChg chg="del">
        <pc:chgData name="Eric ALBERT" userId="19d8ca9e-9089-404d-8d6b-2c4553c18bfd" providerId="ADAL" clId="{11038E69-D25F-4412-9F58-BA7370AE1724}" dt="2025-04-04T07:31:46.877" v="1662" actId="47"/>
        <pc:sldMkLst>
          <pc:docMk/>
          <pc:sldMk cId="1865996469" sldId="361"/>
        </pc:sldMkLst>
      </pc:sldChg>
      <pc:sldChg chg="del">
        <pc:chgData name="Eric ALBERT" userId="19d8ca9e-9089-404d-8d6b-2c4553c18bfd" providerId="ADAL" clId="{11038E69-D25F-4412-9F58-BA7370AE1724}" dt="2025-04-04T07:32:07.200" v="1663" actId="2696"/>
        <pc:sldMkLst>
          <pc:docMk/>
          <pc:sldMk cId="4243803340" sldId="362"/>
        </pc:sldMkLst>
      </pc:sldChg>
      <pc:sldChg chg="del">
        <pc:chgData name="Eric ALBERT" userId="19d8ca9e-9089-404d-8d6b-2c4553c18bfd" providerId="ADAL" clId="{11038E69-D25F-4412-9F58-BA7370AE1724}" dt="2025-04-04T07:32:07.200" v="1663" actId="2696"/>
        <pc:sldMkLst>
          <pc:docMk/>
          <pc:sldMk cId="1081409927" sldId="363"/>
        </pc:sldMkLst>
      </pc:sldChg>
      <pc:sldChg chg="addSp delSp modSp add mod">
        <pc:chgData name="Eric ALBERT" userId="19d8ca9e-9089-404d-8d6b-2c4553c18bfd" providerId="ADAL" clId="{11038E69-D25F-4412-9F58-BA7370AE1724}" dt="2025-04-02T15:14:37.679" v="83"/>
        <pc:sldMkLst>
          <pc:docMk/>
          <pc:sldMk cId="485008939" sldId="364"/>
        </pc:sldMkLst>
        <pc:spChg chg="add mod">
          <ac:chgData name="Eric ALBERT" userId="19d8ca9e-9089-404d-8d6b-2c4553c18bfd" providerId="ADAL" clId="{11038E69-D25F-4412-9F58-BA7370AE1724}" dt="2025-04-02T15:14:37.679" v="83"/>
          <ac:spMkLst>
            <pc:docMk/>
            <pc:sldMk cId="485008939" sldId="364"/>
            <ac:spMk id="2" creationId="{9838448C-CBD8-1734-98B9-E445EC19407B}"/>
          </ac:spMkLst>
        </pc:spChg>
        <pc:picChg chg="add mod">
          <ac:chgData name="Eric ALBERT" userId="19d8ca9e-9089-404d-8d6b-2c4553c18bfd" providerId="ADAL" clId="{11038E69-D25F-4412-9F58-BA7370AE1724}" dt="2025-04-02T15:14:37.679" v="83"/>
          <ac:picMkLst>
            <pc:docMk/>
            <pc:sldMk cId="485008939" sldId="364"/>
            <ac:picMk id="5" creationId="{142E3241-C772-CA01-DF2E-8C23921A27F1}"/>
          </ac:picMkLst>
        </pc:picChg>
      </pc:sldChg>
      <pc:sldChg chg="modSp add mod">
        <pc:chgData name="Eric ALBERT" userId="19d8ca9e-9089-404d-8d6b-2c4553c18bfd" providerId="ADAL" clId="{11038E69-D25F-4412-9F58-BA7370AE1724}" dt="2025-04-02T15:26:14.059" v="127" actId="1076"/>
        <pc:sldMkLst>
          <pc:docMk/>
          <pc:sldMk cId="4291322153" sldId="365"/>
        </pc:sldMkLst>
        <pc:spChg chg="mod">
          <ac:chgData name="Eric ALBERT" userId="19d8ca9e-9089-404d-8d6b-2c4553c18bfd" providerId="ADAL" clId="{11038E69-D25F-4412-9F58-BA7370AE1724}" dt="2025-04-02T15:26:04.188" v="126" actId="207"/>
          <ac:spMkLst>
            <pc:docMk/>
            <pc:sldMk cId="4291322153" sldId="365"/>
            <ac:spMk id="2" creationId="{AA92F131-1034-F2C7-54DD-9FF0192A3781}"/>
          </ac:spMkLst>
        </pc:spChg>
        <pc:graphicFrameChg chg="mod modGraphic">
          <ac:chgData name="Eric ALBERT" userId="19d8ca9e-9089-404d-8d6b-2c4553c18bfd" providerId="ADAL" clId="{11038E69-D25F-4412-9F58-BA7370AE1724}" dt="2025-04-02T15:26:14.059" v="127" actId="1076"/>
          <ac:graphicFrameMkLst>
            <pc:docMk/>
            <pc:sldMk cId="4291322153" sldId="365"/>
            <ac:graphicFrameMk id="6" creationId="{39106FF2-F2FC-0659-8FAE-3FF0A6E1FB6C}"/>
          </ac:graphicFrameMkLst>
        </pc:graphicFrameChg>
      </pc:sldChg>
      <pc:sldChg chg="modSp add mod">
        <pc:chgData name="Eric ALBERT" userId="19d8ca9e-9089-404d-8d6b-2c4553c18bfd" providerId="ADAL" clId="{11038E69-D25F-4412-9F58-BA7370AE1724}" dt="2025-04-02T15:26:58.461" v="131" actId="20577"/>
        <pc:sldMkLst>
          <pc:docMk/>
          <pc:sldMk cId="2846923999" sldId="366"/>
        </pc:sldMkLst>
        <pc:spChg chg="mod">
          <ac:chgData name="Eric ALBERT" userId="19d8ca9e-9089-404d-8d6b-2c4553c18bfd" providerId="ADAL" clId="{11038E69-D25F-4412-9F58-BA7370AE1724}" dt="2025-04-02T15:26:58.461" v="131" actId="20577"/>
          <ac:spMkLst>
            <pc:docMk/>
            <pc:sldMk cId="2846923999" sldId="366"/>
            <ac:spMk id="2" creationId="{D73D8EB5-41E9-E4BB-0018-8323953B6FAC}"/>
          </ac:spMkLst>
        </pc:spChg>
      </pc:sldChg>
      <pc:sldChg chg="modSp add mod">
        <pc:chgData name="Eric ALBERT" userId="19d8ca9e-9089-404d-8d6b-2c4553c18bfd" providerId="ADAL" clId="{11038E69-D25F-4412-9F58-BA7370AE1724}" dt="2025-04-02T15:28:44.449" v="140" actId="1076"/>
        <pc:sldMkLst>
          <pc:docMk/>
          <pc:sldMk cId="252583970" sldId="367"/>
        </pc:sldMkLst>
        <pc:spChg chg="mod">
          <ac:chgData name="Eric ALBERT" userId="19d8ca9e-9089-404d-8d6b-2c4553c18bfd" providerId="ADAL" clId="{11038E69-D25F-4412-9F58-BA7370AE1724}" dt="2025-04-02T15:28:15.410" v="137" actId="108"/>
          <ac:spMkLst>
            <pc:docMk/>
            <pc:sldMk cId="252583970" sldId="367"/>
            <ac:spMk id="2" creationId="{9F75D0E0-230C-67DD-F093-52B7B81002FB}"/>
          </ac:spMkLst>
        </pc:spChg>
        <pc:picChg chg="mod">
          <ac:chgData name="Eric ALBERT" userId="19d8ca9e-9089-404d-8d6b-2c4553c18bfd" providerId="ADAL" clId="{11038E69-D25F-4412-9F58-BA7370AE1724}" dt="2025-04-02T15:28:44.449" v="140" actId="1076"/>
          <ac:picMkLst>
            <pc:docMk/>
            <pc:sldMk cId="252583970" sldId="367"/>
            <ac:picMk id="5" creationId="{18F8DE6D-A5E3-68A8-0F77-1297547B327A}"/>
          </ac:picMkLst>
        </pc:picChg>
      </pc:sldChg>
      <pc:sldChg chg="modSp add mod">
        <pc:chgData name="Eric ALBERT" userId="19d8ca9e-9089-404d-8d6b-2c4553c18bfd" providerId="ADAL" clId="{11038E69-D25F-4412-9F58-BA7370AE1724}" dt="2025-04-02T15:29:08.686" v="144" actId="108"/>
        <pc:sldMkLst>
          <pc:docMk/>
          <pc:sldMk cId="1510172117" sldId="368"/>
        </pc:sldMkLst>
        <pc:spChg chg="mod">
          <ac:chgData name="Eric ALBERT" userId="19d8ca9e-9089-404d-8d6b-2c4553c18bfd" providerId="ADAL" clId="{11038E69-D25F-4412-9F58-BA7370AE1724}" dt="2025-04-02T15:29:08.686" v="144" actId="108"/>
          <ac:spMkLst>
            <pc:docMk/>
            <pc:sldMk cId="1510172117" sldId="368"/>
            <ac:spMk id="2" creationId="{547DD746-267C-5369-AB6C-B3C4C99688C6}"/>
          </ac:spMkLst>
        </pc:spChg>
      </pc:sldChg>
      <pc:sldChg chg="modSp add mod">
        <pc:chgData name="Eric ALBERT" userId="19d8ca9e-9089-404d-8d6b-2c4553c18bfd" providerId="ADAL" clId="{11038E69-D25F-4412-9F58-BA7370AE1724}" dt="2025-04-02T15:29:42.164" v="151" actId="108"/>
        <pc:sldMkLst>
          <pc:docMk/>
          <pc:sldMk cId="2911182724" sldId="369"/>
        </pc:sldMkLst>
        <pc:spChg chg="mod">
          <ac:chgData name="Eric ALBERT" userId="19d8ca9e-9089-404d-8d6b-2c4553c18bfd" providerId="ADAL" clId="{11038E69-D25F-4412-9F58-BA7370AE1724}" dt="2025-04-02T15:29:42.164" v="151" actId="108"/>
          <ac:spMkLst>
            <pc:docMk/>
            <pc:sldMk cId="2911182724" sldId="369"/>
            <ac:spMk id="2" creationId="{368A8F60-6553-80A8-CD17-350A7FF18AE2}"/>
          </ac:spMkLst>
        </pc:spChg>
        <pc:picChg chg="mod">
          <ac:chgData name="Eric ALBERT" userId="19d8ca9e-9089-404d-8d6b-2c4553c18bfd" providerId="ADAL" clId="{11038E69-D25F-4412-9F58-BA7370AE1724}" dt="2025-04-02T15:29:20.262" v="145" actId="1076"/>
          <ac:picMkLst>
            <pc:docMk/>
            <pc:sldMk cId="2911182724" sldId="369"/>
            <ac:picMk id="8" creationId="{8DA49142-84E6-FBFD-CF31-15B9F6935AB4}"/>
          </ac:picMkLst>
        </pc:picChg>
      </pc:sldChg>
      <pc:sldChg chg="modSp add">
        <pc:chgData name="Eric ALBERT" userId="19d8ca9e-9089-404d-8d6b-2c4553c18bfd" providerId="ADAL" clId="{11038E69-D25F-4412-9F58-BA7370AE1724}" dt="2025-04-02T15:51:14.662" v="435"/>
        <pc:sldMkLst>
          <pc:docMk/>
          <pc:sldMk cId="3469012042" sldId="370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3469012042" sldId="370"/>
            <ac:spMk id="2" creationId="{2ABB10DB-D82A-F083-C923-9BAAEAC6F9D1}"/>
          </ac:spMkLst>
        </pc:spChg>
      </pc:sldChg>
      <pc:sldChg chg="modSp add mod">
        <pc:chgData name="Eric ALBERT" userId="19d8ca9e-9089-404d-8d6b-2c4553c18bfd" providerId="ADAL" clId="{11038E69-D25F-4412-9F58-BA7370AE1724}" dt="2025-04-02T15:30:30.913" v="158" actId="108"/>
        <pc:sldMkLst>
          <pc:docMk/>
          <pc:sldMk cId="3347657962" sldId="371"/>
        </pc:sldMkLst>
        <pc:spChg chg="mod">
          <ac:chgData name="Eric ALBERT" userId="19d8ca9e-9089-404d-8d6b-2c4553c18bfd" providerId="ADAL" clId="{11038E69-D25F-4412-9F58-BA7370AE1724}" dt="2025-04-02T15:30:30.913" v="158" actId="108"/>
          <ac:spMkLst>
            <pc:docMk/>
            <pc:sldMk cId="3347657962" sldId="371"/>
            <ac:spMk id="2" creationId="{5402DFB1-D37F-E2D7-1CC0-908EDF7AE5B0}"/>
          </ac:spMkLst>
        </pc:spChg>
      </pc:sldChg>
      <pc:sldChg chg="modSp add mod">
        <pc:chgData name="Eric ALBERT" userId="19d8ca9e-9089-404d-8d6b-2c4553c18bfd" providerId="ADAL" clId="{11038E69-D25F-4412-9F58-BA7370AE1724}" dt="2025-04-02T15:38:49.324" v="383" actId="20577"/>
        <pc:sldMkLst>
          <pc:docMk/>
          <pc:sldMk cId="106160828" sldId="372"/>
        </pc:sldMkLst>
        <pc:spChg chg="mod">
          <ac:chgData name="Eric ALBERT" userId="19d8ca9e-9089-404d-8d6b-2c4553c18bfd" providerId="ADAL" clId="{11038E69-D25F-4412-9F58-BA7370AE1724}" dt="2025-04-02T15:38:49.324" v="383" actId="20577"/>
          <ac:spMkLst>
            <pc:docMk/>
            <pc:sldMk cId="106160828" sldId="372"/>
            <ac:spMk id="12" creationId="{8920ACF5-2807-C72B-6CAA-9B259BC42144}"/>
          </ac:spMkLst>
        </pc:spChg>
      </pc:sldChg>
      <pc:sldChg chg="addSp delSp modSp add mod">
        <pc:chgData name="Eric ALBERT" userId="19d8ca9e-9089-404d-8d6b-2c4553c18bfd" providerId="ADAL" clId="{11038E69-D25F-4412-9F58-BA7370AE1724}" dt="2025-04-02T15:49:12.434" v="413" actId="478"/>
        <pc:sldMkLst>
          <pc:docMk/>
          <pc:sldMk cId="3898765048" sldId="1051"/>
        </pc:sldMkLst>
        <pc:spChg chg="add del mod">
          <ac:chgData name="Eric ALBERT" userId="19d8ca9e-9089-404d-8d6b-2c4553c18bfd" providerId="ADAL" clId="{11038E69-D25F-4412-9F58-BA7370AE1724}" dt="2025-04-02T15:49:10.851" v="411" actId="1076"/>
          <ac:spMkLst>
            <pc:docMk/>
            <pc:sldMk cId="3898765048" sldId="1051"/>
            <ac:spMk id="4" creationId="{AA8B94BD-6CC9-49A5-80D9-BBD497569261}"/>
          </ac:spMkLst>
        </pc:spChg>
      </pc:sldChg>
      <pc:sldChg chg="add setBg">
        <pc:chgData name="Eric ALBERT" userId="19d8ca9e-9089-404d-8d6b-2c4553c18bfd" providerId="ADAL" clId="{11038E69-D25F-4412-9F58-BA7370AE1724}" dt="2025-04-02T15:52:52.521" v="440"/>
        <pc:sldMkLst>
          <pc:docMk/>
          <pc:sldMk cId="3778065443" sldId="1052"/>
        </pc:sldMkLst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4032983322" sldId="2147137679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4032983322" sldId="2147137679"/>
            <ac:spMk id="6" creationId="{A016F9DA-27ED-FA4B-B8D2-4AD70E2F2D4D}"/>
          </ac:spMkLst>
        </pc:spChg>
      </pc:sldChg>
      <pc:sldChg chg="add">
        <pc:chgData name="Eric ALBERT" userId="19d8ca9e-9089-404d-8d6b-2c4553c18bfd" providerId="ADAL" clId="{11038E69-D25F-4412-9F58-BA7370AE1724}" dt="2025-04-02T15:45:54.462" v="386"/>
        <pc:sldMkLst>
          <pc:docMk/>
          <pc:sldMk cId="2546014211" sldId="2147137708"/>
        </pc:sldMkLst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2523415106" sldId="2147470201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2523415106" sldId="2147470201"/>
            <ac:spMk id="6" creationId="{920C6BEE-42EC-46B8-84DC-A9DC313A3B78}"/>
          </ac:spMkLst>
        </pc:spChg>
      </pc:sldChg>
      <pc:sldChg chg="add setBg">
        <pc:chgData name="Eric ALBERT" userId="19d8ca9e-9089-404d-8d6b-2c4553c18bfd" providerId="ADAL" clId="{11038E69-D25F-4412-9F58-BA7370AE1724}" dt="2025-04-02T15:45:54.462" v="386"/>
        <pc:sldMkLst>
          <pc:docMk/>
          <pc:sldMk cId="2430448978" sldId="2147470202"/>
        </pc:sldMkLst>
      </pc:sldChg>
      <pc:sldChg chg="add setBg">
        <pc:chgData name="Eric ALBERT" userId="19d8ca9e-9089-404d-8d6b-2c4553c18bfd" providerId="ADAL" clId="{11038E69-D25F-4412-9F58-BA7370AE1724}" dt="2025-04-02T15:45:54.462" v="386"/>
        <pc:sldMkLst>
          <pc:docMk/>
          <pc:sldMk cId="4235245388" sldId="2147470203"/>
        </pc:sldMkLst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2246514883" sldId="2147470204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2246514883" sldId="2147470204"/>
            <ac:spMk id="6" creationId="{BE0C78E6-C3C9-A5A1-C53F-6A269C163BDE}"/>
          </ac:spMkLst>
        </pc:spChg>
      </pc:sldChg>
      <pc:sldChg chg="add setBg">
        <pc:chgData name="Eric ALBERT" userId="19d8ca9e-9089-404d-8d6b-2c4553c18bfd" providerId="ADAL" clId="{11038E69-D25F-4412-9F58-BA7370AE1724}" dt="2025-04-02T15:45:54.462" v="386"/>
        <pc:sldMkLst>
          <pc:docMk/>
          <pc:sldMk cId="2839961323" sldId="2147470205"/>
        </pc:sldMkLst>
      </pc:sldChg>
      <pc:sldChg chg="add setBg">
        <pc:chgData name="Eric ALBERT" userId="19d8ca9e-9089-404d-8d6b-2c4553c18bfd" providerId="ADAL" clId="{11038E69-D25F-4412-9F58-BA7370AE1724}" dt="2025-04-02T15:45:54.462" v="386"/>
        <pc:sldMkLst>
          <pc:docMk/>
          <pc:sldMk cId="2008966764" sldId="2147470206"/>
        </pc:sldMkLst>
      </pc:sldChg>
      <pc:sldChg chg="add setBg">
        <pc:chgData name="Eric ALBERT" userId="19d8ca9e-9089-404d-8d6b-2c4553c18bfd" providerId="ADAL" clId="{11038E69-D25F-4412-9F58-BA7370AE1724}" dt="2025-04-02T15:45:54.462" v="386"/>
        <pc:sldMkLst>
          <pc:docMk/>
          <pc:sldMk cId="1465101950" sldId="2147470207"/>
        </pc:sldMkLst>
      </pc:sldChg>
      <pc:sldChg chg="add">
        <pc:chgData name="Eric ALBERT" userId="19d8ca9e-9089-404d-8d6b-2c4553c18bfd" providerId="ADAL" clId="{11038E69-D25F-4412-9F58-BA7370AE1724}" dt="2025-04-02T15:45:54.462" v="386"/>
        <pc:sldMkLst>
          <pc:docMk/>
          <pc:sldMk cId="1617627050" sldId="2147470208"/>
        </pc:sldMkLst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420115780" sldId="2147470214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420115780" sldId="2147470214"/>
            <ac:spMk id="6" creationId="{FDBB3627-DB2E-B1FD-248E-DF6C153CCCB8}"/>
          </ac:spMkLst>
        </pc:spChg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3063851379" sldId="2147470215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3063851379" sldId="2147470215"/>
            <ac:spMk id="4" creationId="{689BF330-0DF5-D04E-BE84-91CB69E155B1}"/>
          </ac:spMkLst>
        </pc:spChg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3063851379" sldId="2147470215"/>
            <ac:spMk id="6" creationId="{1E10F7FA-FC76-674A-9AF2-F19D10F71DFA}"/>
          </ac:spMkLst>
        </pc:spChg>
      </pc:sldChg>
      <pc:sldChg chg="modSp add mod">
        <pc:chgData name="Eric ALBERT" userId="19d8ca9e-9089-404d-8d6b-2c4553c18bfd" providerId="ADAL" clId="{11038E69-D25F-4412-9F58-BA7370AE1724}" dt="2025-04-02T15:51:14.662" v="435"/>
        <pc:sldMkLst>
          <pc:docMk/>
          <pc:sldMk cId="215340529" sldId="2147470216"/>
        </pc:sldMkLst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215340529" sldId="2147470216"/>
            <ac:spMk id="4" creationId="{611A82E7-BE16-A6BD-42A0-CDC8A16760E1}"/>
          </ac:spMkLst>
        </pc:spChg>
        <pc:spChg chg="mod">
          <ac:chgData name="Eric ALBERT" userId="19d8ca9e-9089-404d-8d6b-2c4553c18bfd" providerId="ADAL" clId="{11038E69-D25F-4412-9F58-BA7370AE1724}" dt="2025-04-02T15:51:14.662" v="435"/>
          <ac:spMkLst>
            <pc:docMk/>
            <pc:sldMk cId="215340529" sldId="2147470216"/>
            <ac:spMk id="6" creationId="{1438DF33-7045-A508-7534-99B103B02F3E}"/>
          </ac:spMkLst>
        </pc:spChg>
      </pc:sldChg>
      <pc:sldChg chg="add">
        <pc:chgData name="Eric ALBERT" userId="19d8ca9e-9089-404d-8d6b-2c4553c18bfd" providerId="ADAL" clId="{11038E69-D25F-4412-9F58-BA7370AE1724}" dt="2025-04-02T15:45:54.462" v="386"/>
        <pc:sldMkLst>
          <pc:docMk/>
          <pc:sldMk cId="2200829007" sldId="2147470217"/>
        </pc:sldMkLst>
      </pc:sldChg>
      <pc:sldChg chg="add">
        <pc:chgData name="Eric ALBERT" userId="19d8ca9e-9089-404d-8d6b-2c4553c18bfd" providerId="ADAL" clId="{11038E69-D25F-4412-9F58-BA7370AE1724}" dt="2025-04-02T15:45:54.462" v="386"/>
        <pc:sldMkLst>
          <pc:docMk/>
          <pc:sldMk cId="2391133272" sldId="2147470218"/>
        </pc:sldMkLst>
      </pc:sldChg>
      <pc:sldChg chg="add">
        <pc:chgData name="Eric ALBERT" userId="19d8ca9e-9089-404d-8d6b-2c4553c18bfd" providerId="ADAL" clId="{11038E69-D25F-4412-9F58-BA7370AE1724}" dt="2025-04-02T15:45:54.462" v="386"/>
        <pc:sldMkLst>
          <pc:docMk/>
          <pc:sldMk cId="540681860" sldId="2147470219"/>
        </pc:sldMkLst>
      </pc:sldChg>
      <pc:sldChg chg="modSp new del">
        <pc:chgData name="Eric ALBERT" userId="19d8ca9e-9089-404d-8d6b-2c4553c18bfd" providerId="ADAL" clId="{11038E69-D25F-4412-9F58-BA7370AE1724}" dt="2025-04-02T15:51:25.217" v="436" actId="47"/>
        <pc:sldMkLst>
          <pc:docMk/>
          <pc:sldMk cId="451329862" sldId="2147470220"/>
        </pc:sldMkLst>
      </pc:sldChg>
      <pc:sldChg chg="add setBg">
        <pc:chgData name="Eric ALBERT" userId="19d8ca9e-9089-404d-8d6b-2c4553c18bfd" providerId="ADAL" clId="{11038E69-D25F-4412-9F58-BA7370AE1724}" dt="2025-04-03T07:41:56.505" v="561"/>
        <pc:sldMkLst>
          <pc:docMk/>
          <pc:sldMk cId="1163976134" sldId="2147470220"/>
        </pc:sldMkLst>
      </pc:sldChg>
      <pc:sldChg chg="modSp add del mod setBg">
        <pc:chgData name="Eric ALBERT" userId="19d8ca9e-9089-404d-8d6b-2c4553c18bfd" providerId="ADAL" clId="{11038E69-D25F-4412-9F58-BA7370AE1724}" dt="2025-04-03T07:41:51.046" v="560" actId="47"/>
        <pc:sldMkLst>
          <pc:docMk/>
          <pc:sldMk cId="2905849415" sldId="2147470220"/>
        </pc:sldMkLst>
      </pc:sldChg>
      <pc:sldChg chg="add del setBg">
        <pc:chgData name="Eric ALBERT" userId="19d8ca9e-9089-404d-8d6b-2c4553c18bfd" providerId="ADAL" clId="{11038E69-D25F-4412-9F58-BA7370AE1724}" dt="2025-04-03T07:40:19.036" v="521"/>
        <pc:sldMkLst>
          <pc:docMk/>
          <pc:sldMk cId="3385372130" sldId="2147470220"/>
        </pc:sldMkLst>
      </pc:sldChg>
      <pc:sldChg chg="add del setBg">
        <pc:chgData name="Eric ALBERT" userId="19d8ca9e-9089-404d-8d6b-2c4553c18bfd" providerId="ADAL" clId="{11038E69-D25F-4412-9F58-BA7370AE1724}" dt="2025-04-03T09:01:02.150" v="789" actId="47"/>
        <pc:sldMkLst>
          <pc:docMk/>
          <pc:sldMk cId="1228970044" sldId="2147470221"/>
        </pc:sldMkLst>
      </pc:sldChg>
      <pc:sldChg chg="addSp delSp modSp mod delAnim">
        <pc:chgData name="Eric ALBERT" userId="19d8ca9e-9089-404d-8d6b-2c4553c18bfd" providerId="ADAL" clId="{11038E69-D25F-4412-9F58-BA7370AE1724}" dt="2025-04-04T06:59:22.463" v="1659" actId="1076"/>
        <pc:sldMkLst>
          <pc:docMk/>
          <pc:sldMk cId="4203264046" sldId="2147470222"/>
        </pc:sldMkLst>
        <pc:spChg chg="add mod">
          <ac:chgData name="Eric ALBERT" userId="19d8ca9e-9089-404d-8d6b-2c4553c18bfd" providerId="ADAL" clId="{11038E69-D25F-4412-9F58-BA7370AE1724}" dt="2025-04-04T06:49:15.805" v="1253" actId="20577"/>
          <ac:spMkLst>
            <pc:docMk/>
            <pc:sldMk cId="4203264046" sldId="2147470222"/>
            <ac:spMk id="10" creationId="{D06C6E2A-2906-F4CE-28D2-12EE8D6B775E}"/>
          </ac:spMkLst>
        </pc:spChg>
        <pc:spChg chg="mod">
          <ac:chgData name="Eric ALBERT" userId="19d8ca9e-9089-404d-8d6b-2c4553c18bfd" providerId="ADAL" clId="{11038E69-D25F-4412-9F58-BA7370AE1724}" dt="2025-04-04T06:59:22.463" v="1659" actId="1076"/>
          <ac:spMkLst>
            <pc:docMk/>
            <pc:sldMk cId="4203264046" sldId="2147470222"/>
            <ac:spMk id="12" creationId="{BA31BCE9-530B-9402-FB49-6AEF8883AD16}"/>
          </ac:spMkLst>
        </pc:spChg>
        <pc:spChg chg="add mod">
          <ac:chgData name="Eric ALBERT" userId="19d8ca9e-9089-404d-8d6b-2c4553c18bfd" providerId="ADAL" clId="{11038E69-D25F-4412-9F58-BA7370AE1724}" dt="2025-04-04T06:58:36.883" v="1648" actId="1076"/>
          <ac:spMkLst>
            <pc:docMk/>
            <pc:sldMk cId="4203264046" sldId="2147470222"/>
            <ac:spMk id="13" creationId="{788AEE3A-D6A8-968C-4E25-0DD1090A60AD}"/>
          </ac:spMkLst>
        </pc:spChg>
        <pc:spChg chg="add mod">
          <ac:chgData name="Eric ALBERT" userId="19d8ca9e-9089-404d-8d6b-2c4553c18bfd" providerId="ADAL" clId="{11038E69-D25F-4412-9F58-BA7370AE1724}" dt="2025-04-04T06:58:56.169" v="1654" actId="1038"/>
          <ac:spMkLst>
            <pc:docMk/>
            <pc:sldMk cId="4203264046" sldId="2147470222"/>
            <ac:spMk id="14" creationId="{962AB570-8D0C-B5AE-0C25-F17CE0173B10}"/>
          </ac:spMkLst>
        </pc:spChg>
        <pc:spChg chg="add mod">
          <ac:chgData name="Eric ALBERT" userId="19d8ca9e-9089-404d-8d6b-2c4553c18bfd" providerId="ADAL" clId="{11038E69-D25F-4412-9F58-BA7370AE1724}" dt="2025-04-04T06:59:01.767" v="1655" actId="1076"/>
          <ac:spMkLst>
            <pc:docMk/>
            <pc:sldMk cId="4203264046" sldId="2147470222"/>
            <ac:spMk id="15" creationId="{B2154DA8-863D-AF75-18CF-9AD6008E5586}"/>
          </ac:spMkLst>
        </pc:spChg>
        <pc:spChg chg="add mod">
          <ac:chgData name="Eric ALBERT" userId="19d8ca9e-9089-404d-8d6b-2c4553c18bfd" providerId="ADAL" clId="{11038E69-D25F-4412-9F58-BA7370AE1724}" dt="2025-04-04T06:59:05.422" v="1656" actId="1076"/>
          <ac:spMkLst>
            <pc:docMk/>
            <pc:sldMk cId="4203264046" sldId="2147470222"/>
            <ac:spMk id="16" creationId="{E3F7D559-5812-271F-2F10-8557FEA91E16}"/>
          </ac:spMkLst>
        </pc:spChg>
        <pc:spChg chg="add mod">
          <ac:chgData name="Eric ALBERT" userId="19d8ca9e-9089-404d-8d6b-2c4553c18bfd" providerId="ADAL" clId="{11038E69-D25F-4412-9F58-BA7370AE1724}" dt="2025-04-04T06:59:09.733" v="1657" actId="1076"/>
          <ac:spMkLst>
            <pc:docMk/>
            <pc:sldMk cId="4203264046" sldId="2147470222"/>
            <ac:spMk id="17" creationId="{60C94F01-0785-8AC9-EB3B-DC4FE11CFB8C}"/>
          </ac:spMkLst>
        </pc:spChg>
        <pc:graphicFrameChg chg="add mod modGraphic">
          <ac:chgData name="Eric ALBERT" userId="19d8ca9e-9089-404d-8d6b-2c4553c18bfd" providerId="ADAL" clId="{11038E69-D25F-4412-9F58-BA7370AE1724}" dt="2025-04-04T06:58:28.350" v="1647" actId="14100"/>
          <ac:graphicFrameMkLst>
            <pc:docMk/>
            <pc:sldMk cId="4203264046" sldId="2147470222"/>
            <ac:graphicFrameMk id="8" creationId="{460A1A37-D07E-AB98-1B77-1D181A7E4CD5}"/>
          </ac:graphicFrameMkLst>
        </pc:graphicFrameChg>
        <pc:picChg chg="del mod">
          <ac:chgData name="Eric ALBERT" userId="19d8ca9e-9089-404d-8d6b-2c4553c18bfd" providerId="ADAL" clId="{11038E69-D25F-4412-9F58-BA7370AE1724}" dt="2025-04-04T06:59:16.126" v="1658" actId="478"/>
          <ac:picMkLst>
            <pc:docMk/>
            <pc:sldMk cId="4203264046" sldId="2147470222"/>
            <ac:picMk id="11" creationId="{5E6891C2-33FA-993A-FF89-BD7FC3D4DCEE}"/>
          </ac:picMkLst>
        </pc:picChg>
      </pc:sldChg>
      <pc:sldChg chg="del">
        <pc:chgData name="Eric ALBERT" userId="19d8ca9e-9089-404d-8d6b-2c4553c18bfd" providerId="ADAL" clId="{11038E69-D25F-4412-9F58-BA7370AE1724}" dt="2025-04-03T09:03:42.908" v="870" actId="47"/>
        <pc:sldMkLst>
          <pc:docMk/>
          <pc:sldMk cId="1803838007" sldId="2147470223"/>
        </pc:sldMkLst>
      </pc:sldChg>
      <pc:sldChg chg="modSp mod">
        <pc:chgData name="Eric ALBERT" userId="19d8ca9e-9089-404d-8d6b-2c4553c18bfd" providerId="ADAL" clId="{11038E69-D25F-4412-9F58-BA7370AE1724}" dt="2025-04-04T08:00:21.109" v="1823" actId="20577"/>
        <pc:sldMkLst>
          <pc:docMk/>
          <pc:sldMk cId="237224441" sldId="2147470224"/>
        </pc:sldMkLst>
        <pc:spChg chg="mod">
          <ac:chgData name="Eric ALBERT" userId="19d8ca9e-9089-404d-8d6b-2c4553c18bfd" providerId="ADAL" clId="{11038E69-D25F-4412-9F58-BA7370AE1724}" dt="2025-04-04T08:00:21.109" v="1823" actId="20577"/>
          <ac:spMkLst>
            <pc:docMk/>
            <pc:sldMk cId="237224441" sldId="2147470224"/>
            <ac:spMk id="12" creationId="{D2453CF3-27ED-1BDA-71F8-5BA071A70038}"/>
          </ac:spMkLst>
        </pc:spChg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3166293729" sldId="2147470225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2040587662" sldId="2147470226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3796268663" sldId="2147470227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2926901245" sldId="2147470228"/>
        </pc:sldMkLst>
      </pc:sldChg>
      <pc:sldChg chg="add del">
        <pc:chgData name="Eric ALBERT" userId="19d8ca9e-9089-404d-8d6b-2c4553c18bfd" providerId="ADAL" clId="{11038E69-D25F-4412-9F58-BA7370AE1724}" dt="2025-04-04T07:31:16.496" v="1661"/>
        <pc:sldMkLst>
          <pc:docMk/>
          <pc:sldMk cId="4201434509" sldId="2147470229"/>
        </pc:sldMkLst>
      </pc:sldChg>
      <pc:sldChg chg="del">
        <pc:chgData name="Eric ALBERT" userId="19d8ca9e-9089-404d-8d6b-2c4553c18bfd" providerId="ADAL" clId="{11038E69-D25F-4412-9F58-BA7370AE1724}" dt="2025-04-04T07:53:50.194" v="1703" actId="47"/>
        <pc:sldMkLst>
          <pc:docMk/>
          <pc:sldMk cId="2938454784" sldId="2147470230"/>
        </pc:sldMkLst>
      </pc:sldChg>
      <pc:sldChg chg="modSp mod">
        <pc:chgData name="Eric ALBERT" userId="19d8ca9e-9089-404d-8d6b-2c4553c18bfd" providerId="ADAL" clId="{11038E69-D25F-4412-9F58-BA7370AE1724}" dt="2025-04-04T07:54:09.240" v="1711" actId="20577"/>
        <pc:sldMkLst>
          <pc:docMk/>
          <pc:sldMk cId="0" sldId="2147470231"/>
        </pc:sldMkLst>
        <pc:spChg chg="mod">
          <ac:chgData name="Eric ALBERT" userId="19d8ca9e-9089-404d-8d6b-2c4553c18bfd" providerId="ADAL" clId="{11038E69-D25F-4412-9F58-BA7370AE1724}" dt="2025-04-04T07:54:09.240" v="1711" actId="20577"/>
          <ac:spMkLst>
            <pc:docMk/>
            <pc:sldMk cId="0" sldId="2147470231"/>
            <ac:spMk id="189" creationId="{00000000-0000-0000-0000-000000000000}"/>
          </ac:spMkLst>
        </pc:spChg>
      </pc:sldChg>
      <pc:sldChg chg="del">
        <pc:chgData name="Eric ALBERT" userId="19d8ca9e-9089-404d-8d6b-2c4553c18bfd" providerId="ADAL" clId="{11038E69-D25F-4412-9F58-BA7370AE1724}" dt="2025-04-04T19:21:48.559" v="2158" actId="47"/>
        <pc:sldMkLst>
          <pc:docMk/>
          <pc:sldMk cId="0" sldId="2147470235"/>
        </pc:sldMkLst>
      </pc:sldChg>
      <pc:sldChg chg="addSp delSp modSp add del mod">
        <pc:chgData name="Eric ALBERT" userId="19d8ca9e-9089-404d-8d6b-2c4553c18bfd" providerId="ADAL" clId="{11038E69-D25F-4412-9F58-BA7370AE1724}" dt="2025-04-04T07:58:39.129" v="1786" actId="47"/>
        <pc:sldMkLst>
          <pc:docMk/>
          <pc:sldMk cId="3083727170" sldId="2147470239"/>
        </pc:sldMkLst>
        <pc:spChg chg="mod">
          <ac:chgData name="Eric ALBERT" userId="19d8ca9e-9089-404d-8d6b-2c4553c18bfd" providerId="ADAL" clId="{11038E69-D25F-4412-9F58-BA7370AE1724}" dt="2025-04-04T07:57:43.676" v="1774" actId="20577"/>
          <ac:spMkLst>
            <pc:docMk/>
            <pc:sldMk cId="3083727170" sldId="2147470239"/>
            <ac:spMk id="2" creationId="{FFAF80BE-2002-D6F5-0F64-D57650BC0F77}"/>
          </ac:spMkLst>
        </pc:spChg>
        <pc:spChg chg="del">
          <ac:chgData name="Eric ALBERT" userId="19d8ca9e-9089-404d-8d6b-2c4553c18bfd" providerId="ADAL" clId="{11038E69-D25F-4412-9F58-BA7370AE1724}" dt="2025-04-04T07:57:37.161" v="1763" actId="478"/>
          <ac:spMkLst>
            <pc:docMk/>
            <pc:sldMk cId="3083727170" sldId="2147470239"/>
            <ac:spMk id="3" creationId="{F90C3BD6-495B-0CD4-6C1D-352F856C6848}"/>
          </ac:spMkLst>
        </pc:spChg>
        <pc:spChg chg="add mod">
          <ac:chgData name="Eric ALBERT" userId="19d8ca9e-9089-404d-8d6b-2c4553c18bfd" providerId="ADAL" clId="{11038E69-D25F-4412-9F58-BA7370AE1724}" dt="2025-04-04T07:57:37.161" v="1763" actId="478"/>
          <ac:spMkLst>
            <pc:docMk/>
            <pc:sldMk cId="3083727170" sldId="2147470239"/>
            <ac:spMk id="6" creationId="{D1787E32-B03C-4EDA-D8FC-797986603518}"/>
          </ac:spMkLst>
        </pc:spChg>
      </pc:sldChg>
      <pc:sldChg chg="addSp delSp modSp mod">
        <pc:chgData name="Eric ALBERT" userId="19d8ca9e-9089-404d-8d6b-2c4553c18bfd" providerId="ADAL" clId="{11038E69-D25F-4412-9F58-BA7370AE1724}" dt="2025-04-04T07:58:38.064" v="1785" actId="478"/>
        <pc:sldMkLst>
          <pc:docMk/>
          <pc:sldMk cId="3000928906" sldId="2147470240"/>
        </pc:sldMkLst>
        <pc:spChg chg="mod">
          <ac:chgData name="Eric ALBERT" userId="19d8ca9e-9089-404d-8d6b-2c4553c18bfd" providerId="ADAL" clId="{11038E69-D25F-4412-9F58-BA7370AE1724}" dt="2025-04-04T07:58:34.413" v="1784" actId="20577"/>
          <ac:spMkLst>
            <pc:docMk/>
            <pc:sldMk cId="3000928906" sldId="2147470240"/>
            <ac:spMk id="2" creationId="{06AC9701-0CD3-B8C8-FCE5-ABA62A319985}"/>
          </ac:spMkLst>
        </pc:spChg>
        <pc:spChg chg="del">
          <ac:chgData name="Eric ALBERT" userId="19d8ca9e-9089-404d-8d6b-2c4553c18bfd" providerId="ADAL" clId="{11038E69-D25F-4412-9F58-BA7370AE1724}" dt="2025-04-04T07:58:38.064" v="1785" actId="478"/>
          <ac:spMkLst>
            <pc:docMk/>
            <pc:sldMk cId="3000928906" sldId="2147470240"/>
            <ac:spMk id="3" creationId="{62610F97-6A6C-CCC8-3B31-8F1B76DF9591}"/>
          </ac:spMkLst>
        </pc:spChg>
        <pc:spChg chg="add mod">
          <ac:chgData name="Eric ALBERT" userId="19d8ca9e-9089-404d-8d6b-2c4553c18bfd" providerId="ADAL" clId="{11038E69-D25F-4412-9F58-BA7370AE1724}" dt="2025-04-04T07:58:38.064" v="1785" actId="478"/>
          <ac:spMkLst>
            <pc:docMk/>
            <pc:sldMk cId="3000928906" sldId="2147470240"/>
            <ac:spMk id="6" creationId="{51D6B9D9-9BDD-96B0-4139-8BBEDCF2214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001%20-%20Ligue%20d'OCCITANIE\10%20-%20GTO%20-%20CTS%20-%20Actions%20Techniques%20-%20Plateformes%20d'Entrainement\Listes%20de%20Haut-Niveau\Saison%20Sportive%202023\Stats%20Liste%20Ht%20Niveau%202018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001%20-%20Ligue%20d'OCCITANIE\10%20-%20GTO%20-%20CTS%20-%20Actions%20Techniques%20-%20Plateformes%20d'Entrainement\Listes%20de%20Haut-Niveau\Saison%20Sportive%202023\Stats%20Liste%20Ht%20Niveau%202018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001%20-%20Ligue%20d'OCCITANIE\10%20-%20GTO%20-%20CTS%20-%20Actions%20Techniques%20-%20Plateformes%20d'Entrainement\Listes%20de%20Haut-Niveau\Saison%20Sportive%202023\Stats%20Liste%20Ht%20Niveau%202018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ilisateur\Documents\001%20-%20Ligue%20d'OCCITANIE\10%20-%20GTO%20-%20CTS%20-%20Actions%20Techniques%20-%20Plateformes%20d'Entrainement\Listes%20de%20Haut-Niveau\Saison%20Sportive%202023\Stats%20Liste%20Ht%20Niveau%202018%20202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001%20-%20Ligue%20d'OCCITANIE\10%20-%20GTO%20-%20CTS%20-%20Actions%20Techniques%20-%20Plateformes%20d'Entrainement\Listes%20de%20Haut-Niveau\Saison%20Sportive%202023\Stats%20Liste%20Ht%20Niveau%202018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001%20-%20Ligue%20d'OCCITANIE\10%20-%20GTO%20-%20CTS%20-%20Actions%20Techniques%20-%20Plateformes%20d'Entrainement\Listes%20de%20Haut-Niveau\Saison%20Sportive%202023\Stats%20Liste%20Ht%20Niveau%202018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jmonn\Desktop\FORMATION\Suivi%20formations%20entra&#238;neur%20(version%201).xlsb.xlsx" TargetMode="External"/><Relationship Id="rId4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'RECAP STAT 2017 2024'!$C$7</c:f>
              <c:strCache>
                <c:ptCount val="1"/>
                <c:pt idx="0">
                  <c:v>ELITE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'RECAP STAT 2017 2024'!$B$8:$B$14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'RECAP STAT 2017 2024'!$C$8:$C$14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1A9-43F1-853E-2AF40DBE9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111728"/>
        <c:axId val="620896128"/>
      </c:lineChart>
      <c:catAx>
        <c:axId val="6231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896128"/>
        <c:crosses val="autoZero"/>
        <c:auto val="1"/>
        <c:lblAlgn val="ctr"/>
        <c:lblOffset val="100"/>
        <c:noMultiLvlLbl val="0"/>
      </c:catAx>
      <c:valAx>
        <c:axId val="62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11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[Suivi formations entraîneur (version 1).xlsb.xlsx]Spécialités!Tableau croisé dynamique4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5009570342888373"/>
          <c:y val="1.7852240042490489E-2"/>
          <c:w val="0.49340324340567843"/>
          <c:h val="0.9570679434564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Spécialités!$C$5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A-4047-B1FD-ADB00174401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EA-4047-B1FD-ADB00174401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EA-4047-B1FD-ADB00174401F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15608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29EA-4047-B1FD-ADB00174401F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EA-4047-B1FD-ADB00174401F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EA-4047-B1FD-ADB00174401F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9EA-4047-B1FD-ADB00174401F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9EA-4047-B1FD-ADB00174401F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9EA-4047-B1FD-ADB00174401F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9EA-4047-B1FD-ADB00174401F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9EA-4047-B1FD-ADB00174401F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9EA-4047-B1FD-ADB00174401F}"/>
              </c:ext>
            </c:extLst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9EA-4047-B1FD-ADB00174401F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9EA-4047-B1FD-ADB0017440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D2366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Spécialités!$B$6:$B$20</c:f>
              <c:strCache>
                <c:ptCount val="14"/>
                <c:pt idx="0">
                  <c:v>EC</c:v>
                </c:pt>
                <c:pt idx="1">
                  <c:v>Demi-fond/marche</c:v>
                </c:pt>
                <c:pt idx="2">
                  <c:v>Lancers</c:v>
                </c:pt>
                <c:pt idx="3">
                  <c:v>U12</c:v>
                </c:pt>
                <c:pt idx="4">
                  <c:v>Sauts</c:v>
                </c:pt>
                <c:pt idx="5">
                  <c:v>Marche nordique compétition</c:v>
                </c:pt>
                <c:pt idx="6">
                  <c:v>Route</c:v>
                </c:pt>
                <c:pt idx="7">
                  <c:v>Sprint/haies</c:v>
                </c:pt>
                <c:pt idx="8">
                  <c:v>Running</c:v>
                </c:pt>
                <c:pt idx="9">
                  <c:v>Trail</c:v>
                </c:pt>
                <c:pt idx="10">
                  <c:v>Running forme</c:v>
                </c:pt>
                <c:pt idx="11">
                  <c:v>U7</c:v>
                </c:pt>
                <c:pt idx="12">
                  <c:v>U16</c:v>
                </c:pt>
                <c:pt idx="13">
                  <c:v>Marche nordique</c:v>
                </c:pt>
              </c:strCache>
            </c:strRef>
          </c:cat>
          <c:val>
            <c:numRef>
              <c:f>Spécialités!$C$6:$C$20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11</c:v>
                </c:pt>
                <c:pt idx="12">
                  <c:v>14</c:v>
                </c:pt>
                <c:pt idx="1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9EA-4047-B1FD-ADB0017440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810773040"/>
        <c:axId val="810771376"/>
      </c:barChart>
      <c:catAx>
        <c:axId val="810773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0771376"/>
        <c:crosses val="autoZero"/>
        <c:auto val="1"/>
        <c:lblAlgn val="ctr"/>
        <c:lblOffset val="100"/>
        <c:noMultiLvlLbl val="0"/>
      </c:catAx>
      <c:valAx>
        <c:axId val="810771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077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59-4BD3-9765-9423591932F8}"/>
              </c:ext>
            </c:extLst>
          </c:dPt>
          <c:dPt>
            <c:idx val="1"/>
            <c:bubble3D val="0"/>
            <c:spPr>
              <a:solidFill>
                <a:sysClr val="windowText" lastClr="0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59-4BD3-9765-9423591932F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59-4BD3-9765-9423591932F8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59-4BD3-9765-9423591932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Feuil1!$E$3:$E$6</c:f>
              <c:strCache>
                <c:ptCount val="4"/>
                <c:pt idx="0">
                  <c:v>Forme santé</c:v>
                </c:pt>
                <c:pt idx="1">
                  <c:v>Assistant</c:v>
                </c:pt>
                <c:pt idx="2">
                  <c:v>Performance</c:v>
                </c:pt>
                <c:pt idx="3">
                  <c:v>Éducation athlétique</c:v>
                </c:pt>
              </c:strCache>
            </c:strRef>
          </c:cat>
          <c:val>
            <c:numRef>
              <c:f>Feuil1!$F$3:$F$6</c:f>
              <c:numCache>
                <c:formatCode>General</c:formatCode>
                <c:ptCount val="4"/>
                <c:pt idx="0">
                  <c:v>4</c:v>
                </c:pt>
                <c:pt idx="1">
                  <c:v>9</c:v>
                </c:pt>
                <c:pt idx="2">
                  <c:v>16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59-4BD3-9765-9423591932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479210190248536"/>
          <c:y val="0"/>
          <c:w val="0.47710835325321721"/>
          <c:h val="0.8151259375920977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83-4278-B474-96C87504F6C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83-4278-B474-96C87504F6C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83-4278-B474-96C87504F6C6}"/>
              </c:ext>
            </c:extLst>
          </c:dPt>
          <c:dPt>
            <c:idx val="3"/>
            <c:bubble3D val="0"/>
            <c:spPr>
              <a:solidFill>
                <a:srgbClr val="E971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83-4278-B474-96C87504F6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Feuil1!$E$4:$E$7</c:f>
              <c:strCache>
                <c:ptCount val="4"/>
                <c:pt idx="0">
                  <c:v>CQP Animateur École d'Athlé</c:v>
                </c:pt>
                <c:pt idx="1">
                  <c:v>CQP Animateur Athlé Forme Santé</c:v>
                </c:pt>
                <c:pt idx="2">
                  <c:v>CQP Technicien Stade</c:v>
                </c:pt>
                <c:pt idx="3">
                  <c:v>CQP Technicien DFMRT</c:v>
                </c:pt>
              </c:strCache>
            </c:strRef>
          </c:cat>
          <c:val>
            <c:numRef>
              <c:f>Feuil1!$F$4:$F$7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83-4278-B474-96C87504F6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SENIOR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'RECAP STAT 2017 2024'!$D$7</c:f>
              <c:strCache>
                <c:ptCount val="1"/>
                <c:pt idx="0">
                  <c:v>SENIOR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'RECAP STAT 2017 2024'!$B$8:$B$14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'RECAP STAT 2017 2024'!$D$8:$D$14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DC6-4604-A693-0D9FD7005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111728"/>
        <c:axId val="620896128"/>
      </c:lineChart>
      <c:catAx>
        <c:axId val="6231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896128"/>
        <c:crosses val="autoZero"/>
        <c:auto val="1"/>
        <c:lblAlgn val="ctr"/>
        <c:lblOffset val="100"/>
        <c:noMultiLvlLbl val="0"/>
      </c:catAx>
      <c:valAx>
        <c:axId val="62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11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RELEVE (Jeunes)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'RECAP STAT 2017 2024'!$E$7</c:f>
              <c:strCache>
                <c:ptCount val="1"/>
                <c:pt idx="0">
                  <c:v>RELEVE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'RECAP STAT 2017 2024'!$B$8:$B$14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'RECAP STAT 2017 2024'!$E$8:$E$14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9</c:v>
                </c:pt>
                <c:pt idx="3">
                  <c:v>14</c:v>
                </c:pt>
                <c:pt idx="4">
                  <c:v>10</c:v>
                </c:pt>
                <c:pt idx="5">
                  <c:v>12</c:v>
                </c:pt>
                <c:pt idx="6">
                  <c:v>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668-4796-A328-561B57C0B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111728"/>
        <c:axId val="620896128"/>
      </c:lineChart>
      <c:catAx>
        <c:axId val="6231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896128"/>
        <c:crosses val="autoZero"/>
        <c:auto val="1"/>
        <c:lblAlgn val="ctr"/>
        <c:lblOffset val="100"/>
        <c:noMultiLvlLbl val="0"/>
      </c:catAx>
      <c:valAx>
        <c:axId val="62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11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ESPOIRS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'RECAP STAT 2017 2024'!$F$7</c:f>
              <c:strCache>
                <c:ptCount val="1"/>
                <c:pt idx="0">
                  <c:v>ESPOIRS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>
                <a:solidFill>
                  <a:srgbClr val="0070C0"/>
                </a:solidFill>
                <a:prstDash val="sysDot"/>
              </a:ln>
            </c:spPr>
            <c:trendlineType val="linear"/>
            <c:dispRSqr val="0"/>
            <c:dispEq val="0"/>
          </c:trendline>
          <c:cat>
            <c:numRef>
              <c:f>'RECAP STAT 2017 2024'!$B$8:$B$14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'RECAP STAT 2017 2024'!$F$8:$F$14</c:f>
              <c:numCache>
                <c:formatCode>General</c:formatCode>
                <c:ptCount val="7"/>
                <c:pt idx="0">
                  <c:v>27</c:v>
                </c:pt>
                <c:pt idx="1">
                  <c:v>43</c:v>
                </c:pt>
                <c:pt idx="2">
                  <c:v>41</c:v>
                </c:pt>
                <c:pt idx="3">
                  <c:v>27</c:v>
                </c:pt>
                <c:pt idx="4">
                  <c:v>31</c:v>
                </c:pt>
                <c:pt idx="5">
                  <c:v>25</c:v>
                </c:pt>
                <c:pt idx="6">
                  <c:v>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37A-4B8B-A4C7-BDF6EE72A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111728"/>
        <c:axId val="620896128"/>
      </c:lineChart>
      <c:catAx>
        <c:axId val="6231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896128"/>
        <c:crosses val="autoZero"/>
        <c:auto val="1"/>
        <c:lblAlgn val="ctr"/>
        <c:lblOffset val="100"/>
        <c:noMultiLvlLbl val="0"/>
      </c:catAx>
      <c:valAx>
        <c:axId val="62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11172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95000"/>
        </a:schemeClr>
      </a:solidFill>
    </a:ln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Collectifs Nationaux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'RECAP STAT 2017 2024'!$G$7</c:f>
              <c:strCache>
                <c:ptCount val="1"/>
                <c:pt idx="0">
                  <c:v>COLLECTIFS NATIONAUX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'RECAP STAT 2017 2024'!$B$8:$B$14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'RECAP STAT 2017 2024'!$G$8:$G$14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15</c:v>
                </c:pt>
                <c:pt idx="3">
                  <c:v>14</c:v>
                </c:pt>
                <c:pt idx="4">
                  <c:v>16</c:v>
                </c:pt>
                <c:pt idx="5">
                  <c:v>8</c:v>
                </c:pt>
                <c:pt idx="6">
                  <c:v>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46-456C-85CE-1C50A88D6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111728"/>
        <c:axId val="620896128"/>
      </c:lineChart>
      <c:catAx>
        <c:axId val="6231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896128"/>
        <c:crosses val="autoZero"/>
        <c:auto val="1"/>
        <c:lblAlgn val="ctr"/>
        <c:lblOffset val="100"/>
        <c:noMultiLvlLbl val="0"/>
      </c:catAx>
      <c:valAx>
        <c:axId val="62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11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TOTAL GENERAL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'RECAP STAT 2017 2024'!$H$7</c:f>
              <c:strCache>
                <c:ptCount val="1"/>
                <c:pt idx="0">
                  <c:v>TOTAL GENERAL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'RECAP STAT 2017 2024'!$H$8:$H$14</c:f>
              <c:numCache>
                <c:formatCode>General</c:formatCode>
                <c:ptCount val="7"/>
                <c:pt idx="0">
                  <c:v>52</c:v>
                </c:pt>
                <c:pt idx="1">
                  <c:v>68</c:v>
                </c:pt>
                <c:pt idx="2">
                  <c:v>70</c:v>
                </c:pt>
                <c:pt idx="3">
                  <c:v>60</c:v>
                </c:pt>
                <c:pt idx="4">
                  <c:v>63</c:v>
                </c:pt>
                <c:pt idx="5">
                  <c:v>51</c:v>
                </c:pt>
                <c:pt idx="6">
                  <c:v>64</c:v>
                </c:pt>
              </c:numCache>
            </c:numRef>
          </c:val>
          <c:smooth val="1"/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'RECAP STAT 2017 2024'!#REF!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1-7139-4D8C-8CEA-B1BC3942B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111728"/>
        <c:axId val="620896128"/>
      </c:lineChart>
      <c:catAx>
        <c:axId val="6231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896128"/>
        <c:crosses val="autoZero"/>
        <c:auto val="1"/>
        <c:lblAlgn val="ctr"/>
        <c:lblOffset val="100"/>
        <c:noMultiLvlLbl val="0"/>
      </c:catAx>
      <c:valAx>
        <c:axId val="62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11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06072040126684"/>
          <c:y val="1.8050243719535061E-2"/>
          <c:w val="0.75230807707344116"/>
          <c:h val="0.5118342125813745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Feuil1!$B$6</c:f>
              <c:strCache>
                <c:ptCount val="1"/>
                <c:pt idx="0">
                  <c:v>NB MEDAILLE OR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Feuil1!$C$4:$J$5</c:f>
              <c:strCache>
                <c:ptCount val="8"/>
                <c:pt idx="0">
                  <c:v>CHAMPIONNATS FR EC MARCHE JEUNES</c:v>
                </c:pt>
                <c:pt idx="1">
                  <c:v>CHAMPIONNATS FR EC &amp; MARCHE NATIONAUX</c:v>
                </c:pt>
                <c:pt idx="2">
                  <c:v>CHAMPIONNATS FR ESPOIR</c:v>
                </c:pt>
                <c:pt idx="3">
                  <c:v>CHAMPIONNATS FR NATIONAUX</c:v>
                </c:pt>
                <c:pt idx="4">
                  <c:v>CHAMPIONNATS FR ELITE</c:v>
                </c:pt>
                <c:pt idx="5">
                  <c:v>CHAMPIONNATS FR CA JU</c:v>
                </c:pt>
                <c:pt idx="6">
                  <c:v>CHAMPIONNATS FR LANCER LONG</c:v>
                </c:pt>
                <c:pt idx="7">
                  <c:v>CHAMPIONNATS FR CROSS</c:v>
                </c:pt>
              </c:strCache>
            </c:strRef>
          </c:cat>
          <c:val>
            <c:numRef>
              <c:f>Feuil1!$C$6:$J$6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1D-42AF-8E9C-3178BA0E91DA}"/>
            </c:ext>
          </c:extLst>
        </c:ser>
        <c:ser>
          <c:idx val="1"/>
          <c:order val="1"/>
          <c:tx>
            <c:strRef>
              <c:f>Feuil1!$B$7</c:f>
              <c:strCache>
                <c:ptCount val="1"/>
                <c:pt idx="0">
                  <c:v>NB MEDAILLE ARGENT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accent3"/>
              </a:solidFill>
            </a:ln>
          </c:spPr>
          <c:invertIfNegative val="0"/>
          <c:cat>
            <c:strRef>
              <c:f>Feuil1!$C$4:$J$5</c:f>
              <c:strCache>
                <c:ptCount val="8"/>
                <c:pt idx="0">
                  <c:v>CHAMPIONNATS FR EC MARCHE JEUNES</c:v>
                </c:pt>
                <c:pt idx="1">
                  <c:v>CHAMPIONNATS FR EC &amp; MARCHE NATIONAUX</c:v>
                </c:pt>
                <c:pt idx="2">
                  <c:v>CHAMPIONNATS FR ESPOIR</c:v>
                </c:pt>
                <c:pt idx="3">
                  <c:v>CHAMPIONNATS FR NATIONAUX</c:v>
                </c:pt>
                <c:pt idx="4">
                  <c:v>CHAMPIONNATS FR ELITE</c:v>
                </c:pt>
                <c:pt idx="5">
                  <c:v>CHAMPIONNATS FR CA JU</c:v>
                </c:pt>
                <c:pt idx="6">
                  <c:v>CHAMPIONNATS FR LANCER LONG</c:v>
                </c:pt>
                <c:pt idx="7">
                  <c:v>CHAMPIONNATS FR CROSS</c:v>
                </c:pt>
              </c:strCache>
            </c:strRef>
          </c:cat>
          <c:val>
            <c:numRef>
              <c:f>Feuil1!$C$7:$J$7</c:f>
              <c:numCache>
                <c:formatCode>General</c:formatCode>
                <c:ptCount val="8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1D-42AF-8E9C-3178BA0E91DA}"/>
            </c:ext>
          </c:extLst>
        </c:ser>
        <c:ser>
          <c:idx val="2"/>
          <c:order val="2"/>
          <c:tx>
            <c:strRef>
              <c:f>Feuil1!$B$8</c:f>
              <c:strCache>
                <c:ptCount val="1"/>
                <c:pt idx="0">
                  <c:v>NB MEDAILLE BRONZE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cat>
            <c:strRef>
              <c:f>Feuil1!$C$4:$J$5</c:f>
              <c:strCache>
                <c:ptCount val="8"/>
                <c:pt idx="0">
                  <c:v>CHAMPIONNATS FR EC MARCHE JEUNES</c:v>
                </c:pt>
                <c:pt idx="1">
                  <c:v>CHAMPIONNATS FR EC &amp; MARCHE NATIONAUX</c:v>
                </c:pt>
                <c:pt idx="2">
                  <c:v>CHAMPIONNATS FR ESPOIR</c:v>
                </c:pt>
                <c:pt idx="3">
                  <c:v>CHAMPIONNATS FR NATIONAUX</c:v>
                </c:pt>
                <c:pt idx="4">
                  <c:v>CHAMPIONNATS FR ELITE</c:v>
                </c:pt>
                <c:pt idx="5">
                  <c:v>CHAMPIONNATS FR CA JU</c:v>
                </c:pt>
                <c:pt idx="6">
                  <c:v>CHAMPIONNATS FR LANCER LONG</c:v>
                </c:pt>
                <c:pt idx="7">
                  <c:v>CHAMPIONNATS FR CROSS</c:v>
                </c:pt>
              </c:strCache>
            </c:strRef>
          </c:cat>
          <c:val>
            <c:numRef>
              <c:f>Feuil1!$C$8:$J$8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1D-42AF-8E9C-3178BA0E9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801280"/>
        <c:axId val="91770240"/>
        <c:axId val="0"/>
      </c:bar3DChart>
      <c:catAx>
        <c:axId val="5080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770240"/>
        <c:crosses val="autoZero"/>
        <c:auto val="1"/>
        <c:lblAlgn val="ctr"/>
        <c:lblOffset val="100"/>
        <c:noMultiLvlLbl val="0"/>
      </c:catAx>
      <c:valAx>
        <c:axId val="91770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801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610364993507861"/>
          <c:y val="6.060114652134474E-2"/>
          <c:w val="0.32180915466062099"/>
          <c:h val="0.1681788368918155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99956639498276"/>
          <c:y val="3.2139295657951573E-2"/>
          <c:w val="0.80100043360501727"/>
          <c:h val="0.6032674487117681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Feuil1!$B$18</c:f>
              <c:strCache>
                <c:ptCount val="1"/>
                <c:pt idx="0">
                  <c:v>NB MEDAILLE OR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Feuil1!$C$16:$G$17</c:f>
              <c:strCache>
                <c:ptCount val="5"/>
                <c:pt idx="0">
                  <c:v>CHAMPIONNATS FR EC JEUNES</c:v>
                </c:pt>
                <c:pt idx="1">
                  <c:v>CHAMPIONNATS FR EC  NATIONAUX</c:v>
                </c:pt>
                <c:pt idx="2">
                  <c:v>OPEN De FRANCE</c:v>
                </c:pt>
                <c:pt idx="3">
                  <c:v>CHAMPIONNATS FR ELITE</c:v>
                </c:pt>
                <c:pt idx="4">
                  <c:v>CHAMPIONNATS FR CA JU ES</c:v>
                </c:pt>
              </c:strCache>
            </c:strRef>
          </c:cat>
          <c:val>
            <c:numRef>
              <c:f>Feuil1!$C$18:$G$18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2-4FF9-9E2A-B10DD5819CF7}"/>
            </c:ext>
          </c:extLst>
        </c:ser>
        <c:ser>
          <c:idx val="1"/>
          <c:order val="1"/>
          <c:tx>
            <c:strRef>
              <c:f>Feuil1!$B$19</c:f>
              <c:strCache>
                <c:ptCount val="1"/>
                <c:pt idx="0">
                  <c:v>NB MEDAILLE ARGENT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Feuil1!$C$16:$G$17</c:f>
              <c:strCache>
                <c:ptCount val="5"/>
                <c:pt idx="0">
                  <c:v>CHAMPIONNATS FR EC JEUNES</c:v>
                </c:pt>
                <c:pt idx="1">
                  <c:v>CHAMPIONNATS FR EC  NATIONAUX</c:v>
                </c:pt>
                <c:pt idx="2">
                  <c:v>OPEN De FRANCE</c:v>
                </c:pt>
                <c:pt idx="3">
                  <c:v>CHAMPIONNATS FR ELITE</c:v>
                </c:pt>
                <c:pt idx="4">
                  <c:v>CHAMPIONNATS FR CA JU ES</c:v>
                </c:pt>
              </c:strCache>
            </c:strRef>
          </c:cat>
          <c:val>
            <c:numRef>
              <c:f>Feuil1!$C$19:$G$19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42-4FF9-9E2A-B10DD5819CF7}"/>
            </c:ext>
          </c:extLst>
        </c:ser>
        <c:ser>
          <c:idx val="2"/>
          <c:order val="2"/>
          <c:tx>
            <c:strRef>
              <c:f>Feuil1!$B$20</c:f>
              <c:strCache>
                <c:ptCount val="1"/>
                <c:pt idx="0">
                  <c:v>NB MEDAILLE BRONZE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Feuil1!$C$16:$G$17</c:f>
              <c:strCache>
                <c:ptCount val="5"/>
                <c:pt idx="0">
                  <c:v>CHAMPIONNATS FR EC JEUNES</c:v>
                </c:pt>
                <c:pt idx="1">
                  <c:v>CHAMPIONNATS FR EC  NATIONAUX</c:v>
                </c:pt>
                <c:pt idx="2">
                  <c:v>OPEN De FRANCE</c:v>
                </c:pt>
                <c:pt idx="3">
                  <c:v>CHAMPIONNATS FR ELITE</c:v>
                </c:pt>
                <c:pt idx="4">
                  <c:v>CHAMPIONNATS FR CA JU ES</c:v>
                </c:pt>
              </c:strCache>
            </c:strRef>
          </c:cat>
          <c:val>
            <c:numRef>
              <c:f>Feuil1!$C$20:$G$20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42-4FF9-9E2A-B10DD5819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128896"/>
        <c:axId val="104130816"/>
        <c:axId val="0"/>
      </c:bar3DChart>
      <c:catAx>
        <c:axId val="10412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4130816"/>
        <c:crosses val="autoZero"/>
        <c:auto val="1"/>
        <c:lblAlgn val="ctr"/>
        <c:lblOffset val="100"/>
        <c:noMultiLvlLbl val="0"/>
      </c:catAx>
      <c:valAx>
        <c:axId val="104130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128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810353314774203"/>
          <c:y val="0.10305581103273945"/>
          <c:w val="0.28817473234840058"/>
          <c:h val="0.1570378930597201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669321525647393"/>
          <c:y val="3.5052654425383072E-2"/>
          <c:w val="0.70510758108980909"/>
          <c:h val="0.508470672771324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Feuil1!$B$30</c:f>
              <c:strCache>
                <c:ptCount val="1"/>
                <c:pt idx="0">
                  <c:v>NB MEDAILLE OR</c:v>
                </c:pt>
              </c:strCache>
            </c:strRef>
          </c:tx>
          <c:invertIfNegative val="0"/>
          <c:cat>
            <c:strRef>
              <c:f>Feuil1!$C$28:$J$29</c:f>
              <c:strCache>
                <c:ptCount val="8"/>
                <c:pt idx="0">
                  <c:v>CHAMPIONNATS FR                   24H</c:v>
                </c:pt>
                <c:pt idx="1">
                  <c:v>CHAMPIONNATS FR                 100km</c:v>
                </c:pt>
                <c:pt idx="2">
                  <c:v>CHAMPIONNATS FR           5km</c:v>
                </c:pt>
                <c:pt idx="3">
                  <c:v>CHAMPIONNATS FR MARATHON</c:v>
                </c:pt>
                <c:pt idx="4">
                  <c:v>CHAMPIONNATS FR             10km</c:v>
                </c:pt>
                <c:pt idx="5">
                  <c:v>CHAMPIONNATS FR                  TRAIL</c:v>
                </c:pt>
                <c:pt idx="6">
                  <c:v>CHAMPIONNATS FR          MONTAGNE</c:v>
                </c:pt>
                <c:pt idx="7">
                  <c:v>CHAMPIONNATS Marche 20km et 35km         </c:v>
                </c:pt>
              </c:strCache>
            </c:strRef>
          </c:cat>
          <c:val>
            <c:numRef>
              <c:f>Feuil1!$C$30:$J$30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10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F-4808-81CA-B2D70DE98B50}"/>
            </c:ext>
          </c:extLst>
        </c:ser>
        <c:ser>
          <c:idx val="1"/>
          <c:order val="1"/>
          <c:tx>
            <c:strRef>
              <c:f>Feuil1!$B$31</c:f>
              <c:strCache>
                <c:ptCount val="1"/>
                <c:pt idx="0">
                  <c:v>NB MEDAILLE ARGENT</c:v>
                </c:pt>
              </c:strCache>
            </c:strRef>
          </c:tx>
          <c:invertIfNegative val="0"/>
          <c:cat>
            <c:strRef>
              <c:f>Feuil1!$C$28:$J$29</c:f>
              <c:strCache>
                <c:ptCount val="8"/>
                <c:pt idx="0">
                  <c:v>CHAMPIONNATS FR                   24H</c:v>
                </c:pt>
                <c:pt idx="1">
                  <c:v>CHAMPIONNATS FR                 100km</c:v>
                </c:pt>
                <c:pt idx="2">
                  <c:v>CHAMPIONNATS FR           5km</c:v>
                </c:pt>
                <c:pt idx="3">
                  <c:v>CHAMPIONNATS FR MARATHON</c:v>
                </c:pt>
                <c:pt idx="4">
                  <c:v>CHAMPIONNATS FR             10km</c:v>
                </c:pt>
                <c:pt idx="5">
                  <c:v>CHAMPIONNATS FR                  TRAIL</c:v>
                </c:pt>
                <c:pt idx="6">
                  <c:v>CHAMPIONNATS FR          MONTAGNE</c:v>
                </c:pt>
                <c:pt idx="7">
                  <c:v>CHAMPIONNATS Marche 20km et 35km         </c:v>
                </c:pt>
              </c:strCache>
            </c:strRef>
          </c:cat>
          <c:val>
            <c:numRef>
              <c:f>Feuil1!$C$31:$J$31</c:f>
              <c:numCache>
                <c:formatCode>General</c:formatCode>
                <c:ptCount val="8"/>
                <c:pt idx="0">
                  <c:v>4</c:v>
                </c:pt>
                <c:pt idx="1">
                  <c:v>0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9</c:v>
                </c:pt>
                <c:pt idx="6">
                  <c:v>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7F-4808-81CA-B2D70DE98B50}"/>
            </c:ext>
          </c:extLst>
        </c:ser>
        <c:ser>
          <c:idx val="2"/>
          <c:order val="2"/>
          <c:tx>
            <c:strRef>
              <c:f>Feuil1!$B$32</c:f>
              <c:strCache>
                <c:ptCount val="1"/>
                <c:pt idx="0">
                  <c:v>NB MEDAILLE BRONZE</c:v>
                </c:pt>
              </c:strCache>
            </c:strRef>
          </c:tx>
          <c:invertIfNegative val="0"/>
          <c:cat>
            <c:strRef>
              <c:f>Feuil1!$C$28:$J$29</c:f>
              <c:strCache>
                <c:ptCount val="8"/>
                <c:pt idx="0">
                  <c:v>CHAMPIONNATS FR                   24H</c:v>
                </c:pt>
                <c:pt idx="1">
                  <c:v>CHAMPIONNATS FR                 100km</c:v>
                </c:pt>
                <c:pt idx="2">
                  <c:v>CHAMPIONNATS FR           5km</c:v>
                </c:pt>
                <c:pt idx="3">
                  <c:v>CHAMPIONNATS FR MARATHON</c:v>
                </c:pt>
                <c:pt idx="4">
                  <c:v>CHAMPIONNATS FR             10km</c:v>
                </c:pt>
                <c:pt idx="5">
                  <c:v>CHAMPIONNATS FR                  TRAIL</c:v>
                </c:pt>
                <c:pt idx="6">
                  <c:v>CHAMPIONNATS FR          MONTAGNE</c:v>
                </c:pt>
                <c:pt idx="7">
                  <c:v>CHAMPIONNATS Marche 20km et 35km         </c:v>
                </c:pt>
              </c:strCache>
            </c:strRef>
          </c:cat>
          <c:val>
            <c:numRef>
              <c:f>Feuil1!$C$32:$J$32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  <c:pt idx="5">
                  <c:v>7</c:v>
                </c:pt>
                <c:pt idx="6">
                  <c:v>4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7F-4808-81CA-B2D70DE98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324160"/>
        <c:axId val="109338624"/>
        <c:axId val="0"/>
      </c:bar3DChart>
      <c:catAx>
        <c:axId val="10932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338624"/>
        <c:crosses val="autoZero"/>
        <c:auto val="1"/>
        <c:lblAlgn val="ctr"/>
        <c:lblOffset val="100"/>
        <c:noMultiLvlLbl val="0"/>
      </c:catAx>
      <c:valAx>
        <c:axId val="109338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324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710724928729818"/>
          <c:y val="0.42591698174788145"/>
          <c:w val="0.16289275071270187"/>
          <c:h val="0.1425945934564003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entityId">
        <cx:lvl ptCount="13">
          <cx:pt idx="0">8591658</cx:pt>
          <cx:pt idx="1">8590953</cx:pt>
          <cx:pt idx="2">8590379</cx:pt>
          <cx:pt idx="3">8571302</cx:pt>
          <cx:pt idx="4">8570825</cx:pt>
          <cx:pt idx="5">8568389</cx:pt>
          <cx:pt idx="6">8568347</cx:pt>
          <cx:pt idx="7">8568121</cx:pt>
          <cx:pt idx="8">8552114</cx:pt>
          <cx:pt idx="9">8551878</cx:pt>
          <cx:pt idx="10">8539434</cx:pt>
          <cx:pt idx="11">8527882</cx:pt>
          <cx:pt idx="12">8527877</cx:pt>
        </cx:lvl>
      </cx:strDim>
      <cx:strDim type="cat">
        <cx:f>Territoire!$G$9:$G$21</cx:f>
        <cx:lvl ptCount="13">
          <cx:pt idx="0">Ariège</cx:pt>
          <cx:pt idx="1">Aude</cx:pt>
          <cx:pt idx="2">Aveyron</cx:pt>
          <cx:pt idx="3">Gard</cx:pt>
          <cx:pt idx="4">Gers</cx:pt>
          <cx:pt idx="5">Haute-Garonne</cx:pt>
          <cx:pt idx="6">Hautes-Pyrénées</cx:pt>
          <cx:pt idx="7">Hérault</cx:pt>
          <cx:pt idx="8">Lot</cx:pt>
          <cx:pt idx="9">Lozère</cx:pt>
          <cx:pt idx="10">Pyrénées-Orientales</cx:pt>
          <cx:pt idx="11">Tarn</cx:pt>
          <cx:pt idx="12">Tarn-et-Garonne</cx:pt>
        </cx:lvl>
      </cx:strDim>
      <cx:numDim type="colorVal">
        <cx:f>Territoire!$H$9:$H$21</cx:f>
        <cx:lvl ptCount="13" formatCode="Standard">
          <cx:pt idx="0">5</cx:pt>
          <cx:pt idx="1">9</cx:pt>
          <cx:pt idx="2">1</cx:pt>
          <cx:pt idx="3">18</cx:pt>
          <cx:pt idx="4">3</cx:pt>
          <cx:pt idx="5">56</cx:pt>
          <cx:pt idx="6">8</cx:pt>
          <cx:pt idx="7">30</cx:pt>
          <cx:pt idx="8">4</cx:pt>
          <cx:pt idx="9">3</cx:pt>
          <cx:pt idx="10">0</cx:pt>
          <cx:pt idx="11">11</cx:pt>
          <cx:pt idx="12">0</cx:pt>
        </cx:lvl>
      </cx:numDim>
    </cx:data>
  </cx:chartData>
  <cx:chart>
    <cx:plotArea>
      <cx:plotAreaRegion>
        <cx:series layoutId="regionMap" uniqueId="{8D5F3C33-01AD-4AB1-A583-3A44A4E31EAD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fr-FR" sz="1100" b="1" i="0" u="none" strike="noStrike" baseline="0">
                  <a:solidFill>
                    <a:schemeClr val="bg2">
                      <a:lumMod val="10000"/>
                    </a:schemeClr>
                  </a:solidFill>
                  <a:latin typeface="Calibri" panose="020F0502020204030204"/>
                </a:endParaRPr>
              </a:p>
            </cx:txPr>
            <cx:visibility seriesName="0" categoryName="0" value="1"/>
          </cx:dataLabels>
          <cx:dataId val="0"/>
          <cx:layoutPr>
            <cx:geography cultureLanguage="fr-FR" cultureRegion="FR" attribution="Avec Bing">
              <cx:geoCache provider="{E9337A44-BEBE-4D9F-B70C-5C5E7DAFC167}">
                <cx:binary>hHpbc6U6luZfqTjPwzlCCAEVXfMgYN98v2amXwin0ymEJIQkhIBfP8s1FR3VMTM9L47tYBuQtNZ3
W/6Pj/XvH+rz3f1t1Wr0f/9Y//FHP8/T3//6y3/0n/rd/6nFhzPe/J7//DD6L/P7t/j4/OuXe49i
5H9hlJK/Pvp3N3+uf/zP/4C78U/TvM/v7TiLeXsIn257/PRBzf6/vfr/uPi3z3/e5nmbPv/xx/sv
LcZG+NmJj/mPf106//rHHwVGNEtLjPOyogUtSFn98be//v2W//ry7buG+9x9fIj5fRSf/997fL77
+R9/kD9LAk9AqKzSNM1wmf7xt/j5dSVBf2YYo6qqyoxWOKVVCk8ejZt7+LP8T0QKXJUkS7OKkpL8
8Tdvwj8v4T8zgmlaoIxUKU5R9Z97d2/Uxs34n7v1r9//NgZ9b8Q4e7gx3Gj631/7Wn1OaVmmBU1L
SklFiiLN4frH+yOcD3w7/R9i5mFW8yiYzdCZh8WwTnnGRX6np+yM5uksKrfWXnJzvdP5Mg/8BxXh
Vu6Gwck/IN9XB6+La7X3rqbJeljNZfOzqcf4ni9eNplHWbMHjRpY02fWPwQfa83dyff9yPahSxl3
ZGClqmkX+HnUbqhV8m3q+FnZGbFRLjeT85RZ3Q3t1IUn7smRZLOsp2x/+7fj/L9tCPo/NwRXGI4m
p3lK4Xz+64aUM+rzTWnB8h1/7rSMtVGtXtHAyEZU2yfxJVkvQdqlQUEkLK6iDiZbT1O031yEdWhD
WMWGZU0aPaF3sxWHcnXdle/Xs83DsfQXOlrMiNQfQS2cjUt8QNgVbYpuVrSdQodu48yEb0hI0tbL
tGKhLNgg0XlZp7QtVkEPRZcf//u14wqV/2X1/2wGjHBaQknkFS6zr3L5t3LQpaDVmlPJ0jjszbbS
jLm5ul1X/GBlRliS7p7pLcdHU/qmw33VJvttJzPN+Hy9FCWCGojZ9Talb5PoaiS0vpnyD1cQcdP1
GtepTArW76gdRFXcKI8JC2mCm2VKfzqO+zpfN9LQHv/uM9OsO+5+rFG1RbGHqz1NE9bn8ijH6FiB
Nt+MU+WuKexm1u9b3Q2TZfCta5M5fBVUeO4TzAqHkno3+WM5lC/LgBiWyZtFOz1NBpfN6oYXN6Mj
n+wlC63UtG/zHGdszPVtmNo8bq3rh4yJ3j0WSN6IvpyalBRXxGNZJxnbiX/sdXyg2aLqdfLXmHrV
JAVuTd79VMPwokr1JHv+LenWJhWsT9TEADIm5nj64qV7KtKnfVJjTauiq1WawhaFUOd4eNB0gRp6
xBstGk25qCmx4opuxyUE36QdnupkJfzkTAcIKO+p64uT4mM4lHa+JmW6nMtJH9J97q9GsY2131zS
0r4aL1mRvPeU3oWMD2c0Dflbh2Zz9HtfwZokbYPx/XVhiv6yG9Vs2eY8K4YcShGVJqkt7XZG44au
ydcPJzN/WfHQJrlcb3YdQruKrK93aGM2KH2DC3goGSd7roz+lVSBP0xy0Cdb7RkL0W8Mm0JdmVSo
uxj0W7UH1yYrTc90GIs6m6i7DdAOFxlFrfIoW6Eq+m037j7gKq19tW8PMr3ppObvPRevyH4ALLof
ekjRAWWoyYVNj9lK+4c+bws+p2z3vHulwm3HbaFNFCJlczqcOBr460wCP2Q0uYla+FotTj7iThZt
JsqkRtMoDztO+7pS+tNYtB2GUa9sq9S3bofzV3lyP6y8vFp89+JJ6o77UizNytf14K3e6gXZ84DQ
ertritoosnCr/WEP1J5ksfOz28bxKpnKG9prVKOOhJ9xKZtqn7bv3cuIoaWmiXKWhqlqh1Ectxkn
t3r1Zb3kJT8Aan1PsuQm99XwYAb8mEy5uxY9Wi4pEQ+p389jTru36MPzHCuWhyp+RFydlcPVTWk8
3Hpx6m6dh9u+FP55yql7SqqbhaoDmrPq1qWleJzTHteTi2WL0PzYI7mdczfxy7aVSc64TdMzr7rG
ApbVRG7kohJoequKn+VK2oWKiS0u4Q2euuSo4glvm3pbxsfYc11nW9GdF47rMlX83g2rOWeR/sDS
Jsc9mOdt2cxx2OIrCShcHOk2JpW46mk8BTuV1zuKn0ory9Z1vNpwb2qrzQe3vDvsVfG9KwbNaFkU
B+XCpSjIS7Ktss4sd8zrjk37bVo9j8jQb1TEUxnzK+udYH5IXhFdX+ZdZIAv+6/MzNeO73ODC0aK
zrZdaZPGxupG5PhRJ+YjVOt5lNdZkYpW4Glhqvt6X1GTop/a6qPcGmQpYZLN5T7W87S+x1Rf1mX/
HUBktQkFzEgK5Nn8gfSyt+672lzPdkNvM4CFxMyHgnDPpux66aW/DC6YevLZzAjOrqH6DxStH9JU
j3xuFuzDYUVAr/nYaTaUcDg72cq6j+X3Rffzdd/rwzR1ZSu3bD10I36RJXB1auSVmrOaoP57lBs6
F4d8NBlbtLsX3fJGXfFVotXU0gznbHfD4zwHwWZU5m0S+qmZO1I2Zjz3U78wJ+0O1Ti+ZKX/Pbi5
qK2fgFHlzNxyvyG/tcNe/d4l4HGI1V6vOH6oexmLW7dPBcu36k2s+0/VyVBnOlymiGKdFNNcy55+
h+Y+pX1yMiZ+R7MKrchl2QxcBTYl28jGRN+UbuqOca5+zapf6yzDjkU13JWquvHF8h0L2gB0v0kk
RC1S7w/Top6K9VAozO9i+bRVlarnYvWteORjeuxG86BdCIxqa68Wq08ga1qF1HwcswrWpVLT7K4Z
jLruCTZHYFbHsn04DYSiY06DZ44uGVM9tUzPu68r16JeljUahqPNiathg4E6xoFNPIcaXxBTsPB2
duuBl/xZz1Oo42aXWohTtZAM1FjHVlecsVopS1TfN4aShQ39fTmmV9SQ4dDZLLssP3NFnnc+toEX
0yHw7nO0w17TTYASxO2qV8OCyXtmCqlYTArOqm25lFtfm2HPQfLkW5PMuJlt9a1CuWJDIBSWt17n
e+pOur+oMZxmMT57WZzKpE2WPakBoWWzCX/G02AbNecvCxnzWrkMXVfLdBQxibWV9wqTlfnE/Ogc
aLRpiYwP1T1Z1scBVjglxNZOJ10zqv3gMsrbpcigOOdxASTqylvLf2dyvrL9ru5G0DJj5RzDdKS1
VdlPp7o7JQltTXJIMpUx4gtxGlSy1nYsiqPsfyWxLG8A6HI2BdjJJLDCk9fNDwAxC/OfAlgvUnFU
ctnqDY8PxmhXJ9bdraPVTIrhtdjioygqpj3mbDD+6wU+dLWEhncDsP8q37F98APzY3ZKQFklfV53
wAVpMt9bExKWjLKRJR/YmGJ5mJKyOE+TZ0kchhrNujxWajzvZDzsq7tMmjA6Hy11I6iWzDfzVHQs
KJfXspqPhha3uizut4V80zjqljiyHmjFofZQgRhSriYd+W6lFSweotrxdVfddOkh9vhmdIwIHlpr
aM6SvRxOapmusXQ/vQhMWwUCAaCmNRlItzLdD1jFZ0lnOERDHntB1tOApsbunbnKS7AfAetXPOfP
1K74EHFiQR4u1Um4kflqPJZ06h+qdeasqDA6JnTa2b5J2COcHZOupG3lv3lhLjrbDyXYCrIEdCBu
SdiQxosT+JTs68ll+++SFLHZSG/YqGlSTwZebnwc1SlznWM2yYdWJvCiGe44y5Dra+r4L7QaVeME
Dg0lYrtEmV9rTR7pTNpU/Ngl6E2fd1mjk9+ofOJTZpttkxmbetSMWe4OIS0BGrrbqPVYk3WQjfWg
SS3SsFXaXrwGnFnjjOtMlTdVbj8C9Td6sh0j5fpz19jXQ+J+x7Hkjc24ZtGaWyvZCPxcyAaUH2XY
p7zFlbqUVJpDPgdZIzqdAgLF2VvojuUx71Z+JwolmfLkuaKU3/hqOnW7npkdqvGQp+PQVIM9667v
WT5sD7ELoFCHYqp3Cwy15fKcYwlKVm8HvRHSOgwQW/Hy4ju0s653ka0ivowuOflMzWefxLMI6euS
iMdqyKA/gD5pNbb7/ipzO7Vq24Eq5hvfk6QR0w5qV32Vzad2fIV3gKeXsdkxfkPQb2hQDTalanpY
U74WTZTqt5jG0H59Ay/ybcjdkVf8dpH2B/G2VQV/IqX8ttE8wikC+ZcYLJqZ5bHr9jNGwwjetJMM
uiEyVSS3VO4ZoPvmWFod0LC5OkAn1UmiQCM6yXx6mEM3sUDj3d61c58/BGFkrXv3MRHxVJDtDq8/
hmE9RD9rQO7tHLv8DDJAHUPRfwgJHYKOQ8cxILR54gW/6s1yVSzLz0p0PRPj41JQ0O1yOOK1MEci
+olRqG+96Rc9ja8G+q7RfNsaGo9bN4+Nsb5nZKg8yNGedeCcmc40b6GUfvb8Zt/pWWhaMMEXVIcU
NaRTpkH7myjwNz4sPQv9ytk6riOrhnC0QUuGxa3P0+dAAPx8pQYme0AEiZ+hksQhFPLR52tTDsVy
EKkta1XFdsVV1Wx4cY3Pocn0vKimyvxPbPLAhDFMObgz6qOsewTlQvesYDqdWwlmoe6Cou2cQIs6
VdxMEqNWzgjgbO2267CoH6LfHzacA1SlIT8SfwpgIGpn6Hwj3oYK3o87a5sS+JvuY2A294Ktk96A
tJqt3xAjpNdtFkLJ5oECqgpgtWlBvB6Hw4I3oMh9MLXuMG8JfeIy3RnJ6GPky/dOzJFJW52gir+B
Onul6TTUEJYB3Zqz7JYHWU5LPc9xZC6pOIseWnYNoE/gc1hCvfnpItLlRH00tYGohvE1ftDZ3y2i
gr1JQ62XpGOog77xSeNi9aEYRr56osQ0ggDOpNmbLcZXnepXnoz3eodEIQSwsKI6rosnDed6YZHk
A9TBlja6DvtXeJHY8kTYqqeegZA5ThNuykQDrKFIW11afiYnSjQowjmoNk39TVeJB5+L8hqOxQCE
DVd+t6jeElLvBbkiYNXnAZBGjdqzML+ReUlZJ1dQD6ZY623OESttdrTw6aaj6oJzgpjhpmLdUvwq
4dvAWc0u6HucSs9SSoeaF8PJb0PrJwcxTPbY7cCLBOBu7+NJodAUM05Zjg0wii4UYyku1GWS5znP
vxeCnLZlGNsy178KFV6qLL/hnq+XfC0vav4i7dLXJFMJU4J+kgQcYRHTFqRKzoIFi7+tWSN6XusR
f48OFOdWhbUJNL0tBb9Np+1lji4cJelbzfPyJIYDfOSrgM5EK+M9Pvo7u1GmhuxHxON6HUlfSzcx
BAqhoQXmdTILAkoY8fOWysB6mSlgnarVKKjGlhIz24kjhWSBZZ2NN+kAHrtKPeRf+ApX4SlWYKIE
2mUbe/PCM1U0GImitbIFJZozO0MLoc3IQ7w1izB1uYA2BLZ80FgwvEfOQCHf43F505a+2S5OzPSb
BghfIcRQaG4keSqrebiinaq3fJCgXrb1RLfuss1uaCiF0oduLViQ9EuDNume9E2yJzsUtn8NaD4E
7SAzENteiyA1A/p47Oh4nHZ7vZMj3r9U8j0VGLMKan5XAxg/ux3XbrklGSx4reNMxVWI03fonrXW
eQBbKdYrLWXXEAdcHQyowI5YlmBgaOfaJQ0nSFH1reHizkf0Wyu+gOSk9zt/8WNeMuHK7bCRjAND
Qlmj2bKNwoaoJd71gd/EKc/qPtPgVLFpEQ6/5VpcYiafZQFamg4cdqivrj3kvPWyXi9reMVYLk03
T9c0gyTUhcdxpcM1kv1J8Ay4XlGgqK0dQdTVW8npwYAR4yXIeO9zEFRdxWZINdolApdJka81Fvkb
ELursd3hBQMom0pX3/vPPUx1VfTgw8KHSMEwLKCUm0H0b3i1oskJqAX4JVbncsyGlwSchjVj3Wnf
1XiOvIUYsZiEgwfSz6H3JeME7L6pq+U8pxOvyQ42g5hpABe03CsqHw2K4QgS72bowtnt+XePsQF6
yin4NrCQeoIGpGhrcd97hsBMMH7kI/6m02RiwOkQbf3S23QqQwpCq+quCF0HBtk2aYdImhCBA+KO
aYPHZ5QUW52Ujta9ufi53NrFLR9ppA/rtP/qgj2U+/2e97KZIYZjcsOKdYFcZp2CBRGAd9iARl/t
cJSpu60ghuFFuA5WlIesCF8NpRtjwtIQeiZRooYS8mYhoKmtYRsJ+OSxArvkwu8IdFyHUWgAybFO
BLpVSoGfWF/0yiEPLyQQ0Uiv1CQgBw7xBfPSNRDDDhc7iBql/qdYxw66GeorwQis/vJqctj8PR9O
abUfgCQDBHzkM03id+UhXMHmDWzg7US385wtz8ZO1yNO69msUNfLeYxpfvGSwaxAM61Boo+DOtmd
0Dp54Lz4xdea9/bN55BNlImaYUn0TanDUECAh+gQ2y1CemtWBQInvAzTSdgaEfxKsvAdcOstxgy0
R//EH7ohAOzLydUWZEG3gCVcFejHrPNsH919PuXnEM3AzDD/3BC8iy0NEN1cMAo68dLR5CkgX4BU
+xS5A9iiQ5NBxEyruDV8Bz0sy9XXOA9j01EXW5oPUEBoe1/D9pQWSXlQSfYpqtG1cYMD2oCsuxhv
ywmLh01HyKadBDoWlkXX/bIUik2ab4ToD58R/rSFpus/RVbEo3VIMb/Zou5shetEluFUbvxnkZVV
7YopOQx7kd7SsfiJrG+AUQ9dAZ4oncd6VaNtooaVUkhPwNsqNm9xO3vnLhb32WXGcQQT/J5n8hVC
zFoXA9Rg3xWti9vYWjy+jnHbYKSgs3rZiG2mJT32lVR1CENLSzxALAR4smv+c9k/PeFljXuroFBI
M0KapKUeWKT7ERz6XE+gS1mPxc4QuSdj8rqW3X1hpWQWEoVdyUsGcb5ZbMl8LUPXndB95fmtq+a6
qod+Kq599oSGvWfpEH4XGki2y/fyKqrlbd3gz6tsYtyAYYq8eFyxehgLNDOdQC+s3j9mxe+tHF+B
8V+8r65Dlchz8F/dHu6nPv9mCxPZts2iwXJobJc+CQ5qL8/ToR2Fafiy/bZ5tl9w0r93WP+wIdJj
p81NjuAwkU+g4PrZnEZVyFO3AUvuOqnBOp5LZC1kPP62T2ObuR2xKpUHXsHu8SV8N1n+uI7k3M8e
crDuR2HBu+4zSOkl/enLyR3cl7UAL/G+CQXxbAkvSftCMJFYDIEbrFmmYquHMTniuQR6UfYBxmEf
qYDiNCb5kRl0W1Hbug6Fo9viA17AqUI8dJl8PGAKSy+VBifT3zlwEPUGwWQNMusJ8Uycq3gZoypP
K0zLjo8qWnTg3QZ9A6OnToJAoniKDM+1mTvRIK7ShlPQx84fYy4g7sTm0NuN9UM0zehCeshk4puC
e8SmIg8HsseN2fAM0X64DFY999iB9uqGRzWA/SKGunajj2o2HVMUwv15ARpPn9YFR7ZUfQCoEl97
DmZHF7yRNjaojF0jeHGvRn4ZCnVeZ5sfimUA1wHxGBP5a1eoJw0uh5EQE5aN3Q3OMcwV9uQzho42
KeofXZLZcwLevCoKA4WU2XpS7ij8WIL+dgtE0pDqbr+498NdX9GXroPmtISwUnSvY7JT1u38lxrF
r7QAFSirHExJR05zKWAHR7A9qfHr+wqWb3JkAxUHc5EkAZDhvL/bph7KF2ZUkIhVv4jvIB2WsPXW
aPuFNMeMKHqIOyw6QZDAiiRlYclqsfcHPbqftjPX0MILK7S4i3xrkS8JW5ZZtcuKa+fB8KwQs6Tc
J0yvwoNy7UpWcXzlSnFH8AyO3J+tF+cuFcfFOdtUVfaZ73AA4MIkWzhsKMawB1Uxg7DuAYDegVs/
vfcUxor5k9z7sQa73qbhrfDqqp/cjUlAtI4+rKwT5pr6C0zhfoDBK2DIcCdy08gtf4V8/1By23iI
Vpsph7xBWv4tlqE2U/GZ80tfgSlJ6NxDsJGeBrGvLYyv34ger6mUBvojg2lxP+laYHpP1uhrQ1fI
NhwEmJQuLVaoCST9Mc12YHbc+FWeZweu5NhAPxBQWPqa78NhpB0kGf38s4BYJ8/KwxJok80+MjHh
tkuKezmSRxzcTTDhNvPVDcxrbkoFFnfSgCJdOjxqWp6j8ycnom/Ba0NqNbU8pVMtUYLqRcPUZy4O
Mn6JRNCrZaeXq3kuf2bgrityBQOLt42YyyrBRfc9EWwpwRwm5JqE/Hrp4ovUgLhVUhwijPmbjfen
LyjJY6gr7G+jAZXkib+SEZVs8XC5Gy2EYz0MEvBoj8agjhlaHX8PPZmPS2VB7ADuODPCPNJcl3oA
gfxQ0P2kSP8a049YwsjR8F8dD0+hyN7U1KZqWlvnl+8pgs6NufqY400x5W/SzgncnYt2slAj1Yy/
CYHu+oWvUFaQlPoZEE1PUy0SkNxZkM9iN9fbtpiaJwcLE8J6CK5r8iIBRhVQ/jYf6969VrAhLLf4
W9qrR8gBr6Y8PA0BlhWGMwdreEhScrVAKDro5XuWjycIToGR/HIq9PY+jekd75YX0C8FS6y/N5nk
EMwJcDiGv/Fh/+2cqGGwW9Ym22Rry97ckippBpRU9Vqm35cZYvl14AdX2mMyqbKJJCmbzE2vX43v
+HZWaXLJvnBEcnKFycQB0CDD8eMzNbprvybtQkKv+66C6kqT131573VF2ayBXcoUpayKPGfZst84
SH6gkQGhOgM99+Wv4zQSmGTsQz2XE/iW9cYOvWlwn94FBcxUOiEP6ywPY9KfQIs8ieKLnLk8LHqY
G8hBnvQn/F/BRXf3KBOnfYe0zuwn4PA76NW5sRSOM1/R7eJhO0ALu81w0HRCtChaQH8D9prI55jA
cIrM+kxl1xpQCPUsyvuZx6tR9ZdOgIfJq9okoMRHsb6gQAGuFbmSNG2gwB7i7lZmdihkmG1DvqWX
NvRQ0TqHQXF/V37lsvCMgaE7mO9AYS7rBrm5X8G3O8isIV0c8jOf8A1O+TGX6XEuZsiBk1dDtx3+
Y2G5Xely1cdHrddna91cl377VOiUxQSU3BYnQFj+y6jMtjCvfiQ4eYrGQrA+Tq0RMMbqZ/AHZD1r
nsaaj8nQEL3/noHCilCcDMQYLeyWYtSOvParOEu0HAMy32jof3UwLmA4IW80ZQM2XVNhep2T3NXp
9saDi4csrC/TCEGEqdSHdl/0Ctm70xCziam/tqveG7KbhZmc35VdfNWiFMyoYWZ7EqpjMtKtHhFo
WBlVg8b80UwwK4wCYL6rYPegJyXpXnWE4Rud6DPd7U1u0jpPups0mwZWQAZ1ljZ//F/UnFmTpLi+
5L/Q0AMIgTAbmwcg9ozIfasXLLdiERIChAT69OPR59zTp6/ZjM19mIcx65eq6oyMCEDyv/vPxb30
RZZ3S4d7ylL5EccJzaDr3hsrX8KVPpWd/wL/b7B83JDQYptv2PdAMTv4pk5gan0NEX2aZPcVV/h+
qjkpmhJ5NMHMZ5hdtwNB8OaPDAZbUt/++Y2ysMEnafRnyvtdNUkMRctrqGRGg/5UtbgzjKwCQBwO
KQOUmom3DRnOa5jVz2rusaA53u5ZO3zBoDgPFe7DlAdtRugpHN9mpa6if2i3/VxBmsZP1RBupkCk
8NO1QjQrHjHST/lPSNvlGCkog266pD7SEIJbUwk7FOWK7Dvi7rsnNWzDlm0mq+8xdKe5nuYEz8Zi
N2UYyjzxYeQtYkBKEjOI1Ibjxm6H225t26LindkDXMtwue8wyOK5bcdcjFiHpph8CGo2pXllSAyw
Mu8wFd0lYq6zVmHbjFZp8pghJWRtuVcxwwe0q94zqLYNeUiiad0Py3CGRYLvtk9u/b6+gX99I2Lc
UWVku4Nz9qJ9rLzCYtAidbPH7pwrkwKdaVdERNCnsRhDuCPIOr12X2uPQ7JIGGXjcuIp21cjvUln
/jAM/Q3x2HcQRL8k696X/h1rXbqPNN7v7FzOSRJvfPFr0t0jadeyGF0FJ9fBLrZyA0N5X0biBcDN
GQ+gzfqQ3vSsfRuqGWKWVwWS0XrbhphD4YqPwiBS0PTqr5ZZylL/EJXPUQwlgqjeZogWd9ovN3+u
fJVKwXFRU1RLUHTJeNYm3eh0AgYETiefkuUnnTFkLKvZa2EuFmQgbMv2dpjlsaqxi3Qu+rGanQWP
n6ak+0rC6NjMyJClTY6dObcebBg3YndIIUcHORUeBUKAcBCGSZAe08XFeTvG7bZz54ibe0zLj4nj
+5hh2JBOwPtDdixuYBxu4RO92ChFVAljkpUJFnU8SK1bnrGBIRSyl7T0f6pKYbWsHgYscnm/gNIa
VrPx2UOq+j33vuuh7HZQ1k9ePNymFgqkYfSJXFeNKBmiTPolVip700cYGxofjrch0XFc2PeENGNw
y9sUyyzyq63p3Id1MIFKMp2hjuvcUwkpNGEYAml1HzWhvL3yTG2AnchrH0tZnbwGim5mIcCFGFO7
Kut+b8PuNIfpeugtPG8m5C9f4mWD0iObhiw3PlwPfRha9tGO/Uku43mpgze/7X/jtxCEsRmJvjwP
+34JIx2hWbpPRvytnpNtuFbRhU+Phnu7sVfTVjrEjJOpu5y2MOtiK3Z+qg3WHfGlF/1ONc8WD+IR
LjI2xwgRncU+mC0hefHG5hLTYd2aeL5FzOvldJ03a4QYq44vzmMLtl3CimAxl0kt+8VUmzqgV5Do
td51PrZ27WAtxSYZC/Ib+ECVt4o/4QEMkMxgSi15/CFHf82JH1MIXvUVRMiOO+83lqBPvgBfWaov
AF33gWfMRgXTNjXd72WZb3vo+kA9y9V2l3CEjx753yULDoNrhy1HdlRUTf8lG74p/bvS4eFNHVyO
xseC2+BF9cpu0+QmMOSbRQ4Yafo9G7yMUvDAIcNkPmib1wGi9Brs1jiE/Xm246cLga1VEORF37Yv
ilrQArDHBNLtuFx/hSrATZXwJ6KN3mAJhZlP8jnFXtdxG+WqvGa6bXxoeXgAXHOfiC7JUrrFbtP1
wUsdRz+uXr0M8fKbrJdNY8Wrrf3jhCuMJbmD+R/t03FY91fV4BqAAZRuRW8SZFzD++yic6i9bUTg
3OK7KWgwD/Crd0s3ZjyGwbosTWGGEMH9ZjJ+epwX4J2xhePUQ0X0/vrsLMTuKqa7oKVZbecn6kfR
jUvow9iRp7SMYX0qczdp+WFN9xUA5cAENJ+roIHJ1QYbstA1K0WU4CORVww00CQhdbnm5Ako548X
0Lrwy25baWxi5SrbnFQrYs/F21bxB0uhGYzwXlZeYzXo5Wke3a8w6qesTar+MOr+znKIaGptkivk
3l4ZP7fII/LGwsUE6KRyXWJTM/GTH5XVfoDmmzW2tyHAhYD/U2EUH55Xuod7/B16uO7Tdb2MV3Ka
kawCnU0OZLxEFJalhZFI+4Vs2/iyjM/Uex2n6VyL5F2DaMwCF9dZ6vebRWG57JLdrMXvZV2SPSX1
A6FwzwULf8gVtWnLe4iGGaNNb/KktFmwJNF28p7iJY2LNl51UdEIcj8IN0nJc1eul+Waegdd5gHL
zSXD19TQCeZR4BVJ1M1bp/SPUj19Ueq56VOyc658bQWk7rhOYUbTSh2XJnz3kn7B0EfvqiYQhWeB
UXh19NNcp3kAwR+RGLFcLPM+qc29WrWBvum2fOR1fgySlN+mQ7JRLr0JJvicpNa7Ft/SJiB9nZsE
Pnc0/EzM/JQcJlqykjk3FahQtQ47MFkfdSI/F9qlRaBtl3UL5Gat4uXc+z7JmE+Q46x8geIy42Gi
/NXN0bMBZrmZkyelA++WtD64kFAkxYKrCTosummaMjPBiFmXe33m4Kl4c6i2bAYEFQ9RBfJyCHIs
6nAP+7vSWMyxzuRTrD5raS4NidUd8tg5Zy3h2ymmU1aO/HsaoiWLJ1AMwRwMRTAmuDXpQfvefITV
dbvK6EYFy7qT9XjHQkSVUeqagw5jrC8xNhaPrG8mxFvyU3Oek5hlvJ1SKEHxEI7RFQRVv8zgs806
OLUtnRmKOgw3bpTRMWk2eqHtCeIh3HHiXZZE3qWzxrQYVyc+BL894CobadU+6nuGzcAfw0zzGZ4h
wWo0DbBiht4uZwQPLB9a8dsLMe/GMj0NsFqKzvNfmzl6hd8Owd+kWxYvAeCZADAcs3KHRADJRjAW
fbgwOE4wzoSJEKS23xAYT2Jt8r7uaJ5Q/9KkL5NSbtuJ+RGUX3rU5e0wEpqzclI5VUDelp55u6nH
PLbY5LYbPIbwwNa7AfDRltx5iFkfVmKrhzGNwl3YD9D/LDyQyeuwRiIdb+vxxu9keoE/0gDVg6ka
PcxVeN87w88uhP0ZjGt79hbv99LpW1UnfKd8Um9XG/xWUr7WtuoLUfLfajbgG9zb6MILqY+e6flG
RUMENJRcQ0rSbTvQ4BEfT/U4vC9adsXs26u1nhyDyaeZxd9nPOEgAu20d8DVftX9erxPHcaGWvty
LxI8G4nei1ZtEtsEp2iZHq0NbyGYJhDo6xfRK6yzvgEK6dlj25c71sr44E3dTZzYS0yEOfIkgdVb
NkeRLjUMjLHKtTfI49w0M+ws8dA2rAOgtMJ3HMSF23iLdPLbVf6dNuo2qPrwzCZ+HMZqHzcyeGVT
InNZ190BKeKvNG3wphoM7vi3R1tWMnffYoI8RREEmYCHZHQhQNvD9XkN1h01kMxXnNH0dtyEpMnB
grc3S/ht2foQrUTs/ZlX+6WRnylbdq03JxsKgsL3Q1sEYa93LNSYJz3r5+VaYdLV9KpK43Ok4EzJ
Chj5CJU0Q8+aXvxoUZmL0W2u4PP4DPZxOoynedZVIevoHksu2bqkvTftzi+XG6c/JRLcHJJ+6+DO
D0EDPFp9S8zp91zCAEstgJSgvUg/4vvhuv57OwBhMajCqtuESMd2Y2nvjRe+LOrSsv4zbBVoRfOl
FpgrlrRsuzq0IZy0ZxMzLN+d+l2uy++WyPskkhCJYwBHYenwCXQabAJQ2TBOMrUKDF/1dbhJoz4n
YweQjDm6ZULQJ7XArfFAXulajsXqDl1ZtgXeMQiixj0sAk6t5HLPG+SdtWH3bYcEKe1hns7pIDch
s0fRUVEQGs1XEPUgTL/mSQAMqGQufBijoreBnzV6KXhLqgIS874JZpbPEdc5pdVJj1N0sJ7ZxVMC
boq5G3Ae8DPHNL6lSBXr8paJKf1GWnnfMY04B8G1xoI1jkyewhhaZ50uQ3v0QI9naxgirfvSFcCQ
EBNWqi20Uoob2KTqgPDnyKKlvmknjGHtUO2SCnRwD/mQXrdlzU0FBj7ejjA9DrPnf7BKBbdKlP7t
lbRlXrVPE686BiC6vaSB97q6l9rVPB8j/iuW1nuMgkkfqg7ieinjV92rseBl8DD0Os5EShG5UU73
68SGLJLTJcEDsq/roAWyAVlXksXeChHkQmhy7Oftf6ttsK4RL+EHaLk1FcCoIek2bZW2+eozA4IL
yjIMPC/zIUm2scSg3cmL1yQEppY6Qf9uUti8af0SkppmSwDAsG6h4JJDKspt36UwOQa97sGsIBd3
D/CM7hYIvZau2z+LI//9H5Wsf7Zm/lEr+urVOjYV0pI/O1L/+uP/fOoF/vsf15/56y+vpa6//nT+
jzbYf/6//vZDeOF//uJrF+xvf9j852LYv/e0/m//8X/fCwv/vdTFaMwQ9f1bg+b6dv5WBtt/zPrH
233AopV/K4T962f/UQILr2WuNEDTi4F5vvZr/qME5v8RRUH057+wxAfmlZC/OmDkD9TC0EdDKYui
j5Pg7f3VAYsZ5D0DAUN9kvrxf6UDFpDg7y2wa+0HVAwocBqwIIohl/9e+5EiUaPqYVakVQnTOWhR
Y6ncuhOA7rcLXxAnpQ5hVwgvUlZwJnT84kt1jlZkxJ33UPn6Z6aRQyPIzXA+oZoDO30IMu3DNnFA
GECN2BGxa20mW8iKoyuG9XgnxrTJAPW/Yeo8wMPBAp60IAimFYOY9XJQzQyK4qp3ASMc+wCoZ4we
TtEC79nMXo9UEm++MG6BvUwqlBhY/1FWybQdXRoW3Mw6qwFWFUtIp3wVS5TDtHuTJNS7JeE210PJ
N6yCRVj3pdl6nUeLKQ3epxGAHzzhArjjljb2kDKY0wuIgSAhyBD8OZdgHDCNOIplD7g3YePzMPcD
IDOsDn0L0yhIIl74VNxOkxs3EYubvEzmeJNIiQ2iwxKKnXDeUFmdo8FdVvzSnHdps6esjHKmIK1I
Bzap1Z04wjSgGZPYrGsbe/s0iMEkSj1umljCOSLWnPuJc0CVqcrL0H8TIxYn0JCHqlkBnFk4tLGB
JhbmexinQyzEI5oP7YZdp++2924qIpaja6d6g0rhN7VuTzr6JnRySSd66ya3Kxe+99LGx+7WbMOG
3S/jcFcjr98hmD2BKQC9aanK4HiuWwKAyJu9GLtOt2csOUbGyCxR6bEHt5dxf74dxYT5nYODFoM5
Gbm88yCo0Tlbd6G4thJNvEEYgIDfOwadOWKXeJ87Nh7bAFJYEWJB/wKR9kdYkzKyT4pHR7FOd23t
70Mgu+PoIwiM+FF4fgc/JBKnYIpPofN/hlTBkOrdZWimYNPM+h1RD7066vOm7ZenQMKwd/wrNG25
rTkuDeY+vQ+Etyt1wH8tqKA0E2SEcp5XGGYARM4Yg9I2oFtw/eRIdOQdRgM6FB9x41JxAQ4UZ0vU
Y63GNoNdHHw38mYkQptRgzzyiSdw3csb4P68aGJkpMMKDzhtm/tW1AeqAESbYQgLF4vurfWwdU4z
NEEtgjPqbVevAaGFRAaXIQlCDleP24FHGjDLWhcwP9/SFVa1p3DfiBV5ZpPWeEqavebBhDZFjcKn
i2DLYbLNoq4qVtp8yZGZIk7F29xWryBz70PiLnPY7VIx37k03jSpvVhwgtu69u46hfYAUFcvb7Rv
i1HP0aFa5PsAfij3h/oMEnUbGOTUA+7bvr4bqUoLFGEvYVD6uR3UBNGV4lGuOdoxzAaAY/n3kqIX
AuQr3XYLIkxWm6OvQIOFns41EBU3p1GeYr0tVKTLPOjcrev024jxE8EwyhFhiYfUDVGbj1UbQhbK
x9LRz1V4ulgtHjUr08/RB7GZqgngH8SRs+wrrSycVvqZ+LhLUWDZxyhnZbO8ptNxiQddYLwIuwa5
6TWxKiV7s+UyIrrjt5VqLtGYbAdLoe4hgJCLBceobz5Cbr/02J2aMdwhbIJNZlUHzGZZc6bFhSbo
Aq68xzUIHExIYUWe8NjlqRZ1HlXkCbaxwEodhIVPMFP3wuHa98k3ntwVFC26dNQlGl60RByIYmYe
9us+njHdAnTHYkeiD6PGj9hHy8uVdgBvUs6beR41UrAGRDYVSFFb/7HX3k7U60PDBOA+0PmopjxI
U+/UoLZSKFSeSDfkjvjzHqbfyUNRCdR3jIqI3zX9LlnRyYujGnZNsyEajkht07dR6UPUid2aaIYI
3rVQ5HgTkqbtW6lTsjHOPbaL+9U6fugquMYsxGC6Gv9mrlIDRtyZDAYP4IQ6ATGgHVDcMtzwQdys
tT5GRCcHvQCgbdP0GY+rKbpS6awKlgouPBX5itsEEGNd4y5mK7L18tgLLJi8d7hMHub2CeHG4BKR
RbSuigTpdNEOQKqDGsAIY+tTY/i6BQb/NDN/b/0quvp7p2D0yn1byYcpVPDHBvcqFRv3a6XuJrn8
XiZAtlHpwfegYVZ1jh6E7118LzhZ4r1zH+wdjKuniMlLHbW/TINnGbVvU0jW//I18JfEN7mb0gFL
Pd4wW701M3wReFZKk5syRZ/Ck492aXflsKA52AUcKrd6nKr01nbN5xzFNxGlZxJRtCca+8CbZltV
7L0mYXWjxxIJCOmCXR826FlcJ5u2JhV8iI7h3qMPbkTctqIBlXbnVc2nbk6eEyFBEqVICD1vwCDD
Di4hMmvKKq+6dee8SGZDTZ6Thd0sHi6669cbKM2HVtGuUEI/LSUA/XXo/MyQtPAX98SQ6GSJGX85
DiSf6YCAp7CnUsFLtLI5DWN5r3o7b4RANWmgS7ptmN6JEAG06cA6l6S0hQ5HsR2HShZcGrgSZQ23
B/fS6FCbtwJ1MPgjK5LgTDJyJqy8N4TUQELgDXXDNOchmEQGwj3utYJVHfN8KbsKGzWUewgWCg/Z
fAx0fdcsyPjhG7boXnHcj6ZD2typO6aCR91JkD+We9kqgfD41NBNzx0KAV7snaDkO1xSYK7JqH4M
CddiWdDZqancBhQqp4n7NFPN/D3NUpxWhfSrHkBdmOAloeZQ98Ee6OP7EuGraTBMF5ESv8YUDvKi
6uEL98Tr2CAb7aa7pVd7HTRvYRX8lGRYMIm7A7rILiOe3aCHgP5H6SIE8KB5QjviSY9jNDPG3ayS
b4sZCoFRUnSLf24VgXaKPoYWVSPEALq2z2U4YVZ0Egaw2U5G7CsxbTizz8hPUSNRqNGgraDTdMNp
eJmrVaEyjRKJidbCTtit/Xo4ug7wK26Zg9SQLiXtjhYwaYafsptIIBUP67MnB2zJDXoxqKs86pbA
BUIicl/N9K700C0EUF5tFjMeUR5AJV+H3yYsNcYd2uWR16izRgQLkxbb5+RSZGEjhvqeA5HldYLc
dTAIWYU4dgRtvcmHZ9jywyT8S6Q9AXiUBtlQuXtvXvtiYkDa69rPRDRhWTT4qQX5EpyAMJOdtUdT
SzyllYYrnw5YZdLBbIjg6GWgD9pCEBdOEDz0V+o1CvfDxOOstelnXTOklkGdbCrcy6IsnzglewG6
Mu9RH83TVmA+XlqFLRuGVtpO1VZasqBngB2hIaqw2rwSYHRZG48ohMplyzjKCOuUjqd11m6Doi82
TWyMqLONwD/JTnEQCi6G7VDjrIQ89S1IlSUGatMLldVJsORpqT+CSdlClX4N6PhKs6lbSlHp4P2M
qHeJYd2M967k70nDbyrOPj3ufUppZqDLXXDbeaoYo/qySPO4zCHZB0316Ov2oYduUX6F676Eazav
1UUgtIq1nAAkkG+3youmJsxwA2Oo4Ps6iV4XDuQiUdXrqLwF91IvC1DRwN8rGRVO1vdRqt5hUcLP
mbvj0iOQUfAGkCitKcQTrbKQiucrwGfCZbN0LYwllSzAIQeoakdgbgch6OImxKabIAAS4n4U9IJl
zy+SMDjWFh6M1/W3resRT3t4A/FibI66+4z71r8dIkt2cu7OrFzR/UbOnAdR99roJs7MOj1qr9q1
M7M3CtGooyvJQByKvDTql2vGX6lEvNGim8oTWH2IJJ6HWj74cngOpA/fu0veUU170gtEzsQ8sGko
YA3spwqD+LecW1T4Jbyd2LYmq+Ww4tCK8lPBiG2Me0wVHk1m5k3UwaRBZ83fgx77ipphz2X/c71/
KVe5iRAHEDx9JMVREKa+xRMIQR+ARQl1j74REhpp3gG5ISZuWF0EA9TFpFNxaMrh4vP2SfXdjx1C
lDCuR41gjYN0x4+iMjWAO8L3XFXyDJGzm1DsRqNS/VhOUGocaJ8lDdqqJvDzBGWXIg4RgpG0x3EM
EzbWfoMQC8sJFu16DOStr+xXn1BUNCdQZRWsk3aNMBDq9W2oxSOtpw5kHa5NMk331eKfYs4u5YzO
wox4HgAmMsyWfngdnMGA3QSKQCaHtyFFMuDNYA2Bn4Dff6GUnyekW5mv1o3i9A3zUwydpGgmVzjA
iGgxmYBGPiXz/KonEubtwJ/WRX1EjdrxWD3wFnsifHcfpavxw0MubCdLNvgEHwmtn6x/IlELsmEM
z+P1bVN/wKEhDU4zkOIYu/UL+/J1nqabFUWZIfC+BScIKlCSQF0a3uu6DJj2ps1gvB6VQ/I2GKlz
6w+oc08MRywgOEYUi8fR9+49hpF7sgkt1pKvBW7UQohml670LINhIyf0lhj2MGgxZJi06j+aEBXl
Vmi5EXGLIIoC9xvb8ISocF9X63faVb9asoYb5tc7TM80H7VeN14CTFVWPeoioj/yVV3kqE7wFNEF
Ibra6ljdrFOMwF/h/64DIGtdeANi6AkM6cXz+UcD9iebBnR2Yn90UILiHkjVDYoUFaIEfpw6vnf8
Y8Dtvl1FiHCPtI+YLy+kn99xM1+IN6HY614G0n10E+o6akaWU/Hp1wQXLwsT+RAQ/q7d8OpT1BRw
EAvYLQwuV3QctLowyHurnOgYqplXD9U0KDhx7WFRaBQKukD+8XYzR4nItbsV86Ui/LMakvu0ZIXx
ppMH0Q3rH72AmRRrPz1JuU67RE9fFNHyLuwQ6nUxBiGsmeOuroY6m8i8X9fmbQ3ZRxdOExab8YcG
FVCj8QlQ5APiXRiqIfu9SLFbovQOo/SSzwmcjboJWNat+lk3w4Mm+o5WcYssBoOAFohvy5CjDNED
6azqR/D2QI148N4N7iZe6AWDodmP8cJ2OOhkOynUZMelnLeNX10q2rzOHHCRbw1GA/MRXXFbjFXX
1SjNjIo/nUe/k1a+1GPkkK80J+pwwMo1yV3wa3VVok8e18AozXysgmsGk4YnW/oHwJx3FW7ZAmkX
4BYqkMyH8G5tDJkTvsYcqfCK2vdDy8u0aMbgyvPjPJKoDp+SsLzyW+iWDoLCoLoS6xbceGb8Zl9L
jo9K43uaiq80bYtw4TcDtiB8xnwStEh8GENRI37jnJWNQ90IQ9hzOSHIbNpw03h4XKUPGwsd+T1e
fr4ec3KrbH9OiP+zkJFkNfEV5i5AING8IKIP+OsCx4yVTL53sKIyfMDlfgVUmI3hdS+Cjf7Zev3r
PNIDOk/PgwK+QoF74zCO4IQazZiPNgQxz3Y2KsOtakJ44brfriFoE963uBzrRa8+UHTnMDSMzQ5p
Y1IE1rwHWnU7PZXvtq0+oyj8KLvwLaKVvzV9/cQbANpGoV4S1w4s2kDuywoZCRATh1UL8rv2CBYa
9Z7EOPZGGDAX8L3nHKfjTJuYrQf4M90WzX9IRnjpfhp8KeY+khFfRJR45V3Zezg/Ss7Tlkge5otr
fkqHovc8DrmOqnIHJGM6oME3ZmoEJFPN7n3C1AqoGqjYYHi9xWJl4EGVQAyhbqOJknPDwuMAwqm+
vkxM0X2ZE0z9cWfh5XnjQ5pIaEeKvYheG9Q8ACVi0pyhpOD88FjBRrqJOGZk5PK/pzE9NR7OIErB
VWQcayyINg9H3jD60PTukyzBPfNGA2fOYcHQorBL8Bv5o8pEuCDYDFHhaUgXw5mCZp/G6dJ35d6O
1UenWV459A/m7qlD6S/runivcfBD2o8HrGW/ddpPRzl1oPrj7jTqKMln28xFv6QoO5TqLlWgnSDD
D1hFz0OXblCc2pKUY+m1wbDv4t7sbVPRHA3ZI6n0HakNXl4jT6Yecznr6PvYs62rk4OIuvd1hp0w
DFMErRD7N7Wmaz4GQbsjrUAXpZuS/VjKfRxUAO3GBnR9SYJchuojaVawKMEY7dZB/0IfDTBuDZWg
8cQmb+0KFyLEQUlZXQ5BgWILJuwVd0FfCczfGDRyD6rsom1wmnDNiyEJj3aoP31PA2we10PVzycc
YHNqQ1z4vubDtlXdia8OVCqiwIPTLS0s8GuoGXFSogFhH7cxZL7L14ZXODCG3uGmZlAL6Cvbbr53
gKYBH6AjxyZc1dFAN82kScHKVssJlDryqRIjnW4xXtfu0FMoBz8iPvpnojtiCnGbwY5jIdFm3CFJ
ZAUdgm7DRpyHoqxJi3DksKE9aA3m02KR/cf/k6Bl99Nfj6ub/v/IWRIfoM7/KWfZ/YzT36OZf/7I
P+KV4I8Qh9f4aRoTn1DKCF7sX2fshWAAUTFPU5zvhwMhfCQfKCn8eZBe9IcPXpPiDJKABgRR9l/5
CvmDBDiyL2FhggQmIuy/kq/g1D7EJ38dsneNV3yaIMOJkzRGdY4g//n3U9VA2Tj0gNEJ9BwW2LUF
J2yuqz5MWJr5bOjftaofTSVfIyjWQ2P9DoQIU/tgxjEwxpIf3Q9nkFq33XWPQfsMZ8WgirMblvmj
xUYkEotxF1uTmb0ixFZFsWXJqhzxqNoT7Cs839jdYOF+tdjtmuu214I5xWFoCp0GbInrWmKvuG6T
8XXDlBTu6Gq/0DNotoS0JU5Jw/66VizJCLZcD6MxwRYsAeRl7rorezP254nrOws3wcfG7cHUy/wK
k+91T69b4Pf2us1f9/sIG/+C/jhUImhFsCYy5i8r5MEMmTBe9UJ3VQ4EEiJgy4eDpCgNuos9715r
iI3hqjomDwFICCEyXBWJtM7sB0QVAmKF++Qdh5th/uXto7rqGVoCXkftBVOZXj/jq+qZIH/qbnoA
sf4MfgkHAFwVUhniuEP4bvcT/1/snVeS61h2rkeECpiNDeDxkgTJJNP7zBdEnjTwbsNjRNI4emL3
29VdfatkbkS/94tCaunomCSBtX7zLQhqau12LL8Lg2F27zFfWV76WIqBis7SATfwP1YmsTybjrEe
zRoqXODjmNZKs0NHXub04DPLlXqoS8fhMdNjnmTe8+IJ+6o7MwfQXA7uEubCfLosDVY+9oMMFmCA
NRwDksmKC1pfIEj8F8GMmUkYQj16KrrQlgT/zTjYBzoX+7ijNM2USin/BU34rYyaez9lbgAG9d7q
wbbUI65i1lXMvGnPg2y2L6nHvs1jRsU6e2gBoeAIEB2v7HfF9CyZog2Pcdqfkkv4fXcEo1f4O5PF
J8bRxafqY2QRrMfgUXrOZcqUjsy6hMvKcN9M6nJgOKReLcRhjdpzwZTP1nUq9difZQXVB70KNKvv
ojIkhxGXMkRce7cSnyC745wLvU1Ueq8wVFWFaTt2W8nSsertI9B7SK03ktVWLG0uOcXsMLGyLE27
7Hq9xfTWUGyjqQnHJbgb9JYTse7Yeu+Z9Qak9C4kDPeVWDL5ItYkaagLOEPoCXqDAmkSnxVLVUq9
XtLaQdukARuNn5L1q2YNk7/vYxm1t7wdH7IeGgy6/yBK2HXWxdQsBZ1q2D+RTvyy4TV61Sv00mfS
PnLZAtN5TiiI2Q3Mk+XgyOmFTAwbo94da71FjnqfNPVm2WPh8LEkBcvOuZhTAi+IF6ReSR1204Id
1WRXHSN5GZfirre9D0MvszYvL8y4hAnWZyCxz6NVfJeJ81nH1gVVDLGJg7SlMjnj1Hq2vU07Rsms
ljdjkT90FkqMk9mwOUZGFqe8ZqmDAcUrcBl0wENd0fjC9LUPc9eHS+FfS9sJYwZlHkkvEbrWZgr4
6PQUoq1ZTexOaptTP2JAnvejGfknGSByyTV5jxfvxeuyXSS8sPNya09S42VkNbtKDaCIVQCrbOar
HtIuXG68DtqE2cw402b73fj1DdMjHzk7cgkpT2CWEvorSKqkQuOB0HRAu9x2shdCL9l+iQtyrfAW
284lXkPamLTw09BCqFtz8eIXE5QaQedXNsgQa+ZTmKDl3JgX6zxDxaoPufIPHe3iTV1ND8o0P+Ps
gbzVxkcFIAwjUtLQQV+ffBsklwJdJpoLawBW6cUYF5kIXpbWPllR+VGWywWKd74xav8m8YajW/Zw
IZaIPEsddo77miTD7cy8aM9QVHz1QobhqNzkkLXmyVLJW0F8hPQ3c14AgaafDoWCYLL4UCeb1vgq
YL0CIUkOUWc9ZX7eHNq0BCRnTN+s5reEVq6ShvCxXBsgLQGVpekhK7sviCa/RnP4nLp4V07ZPRY1
PenmPrIa7P/ymyoOEI22+pQOEc0qpZHqRnG297t2a0T1EyU97xkI3w6K6Stuy7Wbel04TIkkPGp/
xrFLsFPKFxEUvzp7eYgwuTZYdrCfWpVdlD0wIeGgB3WifzfMKqIDZZ0kYC22OKAWXt1/OTNPHxhy
hpyTrd3Z8zGvEyREvp+T6TyWNe6dUzcvZQ6+aDEAB7nlSz+WSJxlkJIAy6CeoNHxpa8fBlJ3m9Kz
n9QCeIcd8LJfl5dAGmQk4w9oPE9NPD8tMjBgTKwvrk00a3T3Km4fm6SxSL+733lZxzup26FdZJBU
akz8Vx6lobLjYFuO3i2SzG4uWkxJr5jDrFmf6si5X72BnmUx0vftKSpUHZADmT7GU5fujMhjkXIt
wSIG6QyCnrMrTAMiR5EyO6xhEWHSynlvZcJkSSKUr5bhaeRbhCfIv6IlSLX5cOdYIdKECAURpILH
FM0/EqPHAA7ookQL6tQ5rbnz3Kfmi+Ltb+XJLeH8PY+668jtH2IrV/fSSn6MLMP1sz4cl34sgft9
EwfaraBGZdHVqRArw1ipi4pOgi5ZH5d2viktUs3eRNKd/bcyuzq0KmiGJW5THrWomxAONtNovRhF
dAf0Cm2cn9TWy5IXGdCihEkSlO3P3BvvdWoF4djxk+aBypdlJl29lBmuklOepcSPGtrA2uAX7Eq6
f12RnOtWotTq39CPTrY3HEAyQNlQSb+XMavIvAzPGJ8hkMZQzPJmIDTWTka6g65BMCP5HPxCQxMI
p3QkwP3tuq6nDDBFnSNcK2r32IQaBJOxdGF0ZYN1V6QYGzbAsHCx1WegPJuegvlk4OvtejExp7ne
j5nrCaDqX5fev6pLeT0VMLX6Ybaeo5o6RUoUGp2DwYgg3IftExaNc1xflIyNEuW3suLvwvUOXkdo
OKHrSQaMNE4V33UpBfG6HyMsDzk+x27g37qdB9sSDBJGI/kGkHKbnjAs3/lmy9L6STQNHgcDU7mY
P0WlHszRuGi624nAyCftk+fEt8NkWkgN1AKekhNfrFXnbdwxxZQFvVK01cHo+SD3oy33S7GQ4uAz
S6xxWzUTxEUliSiP33Ez8D3mu4nwHFxKKr+8Xy5yi+W5AtqwZ9MUmywTcI/hFNW9e01sOyDLsXxO
QjyripBBbJqhP5buJoI3tAkSm+3bSEIktH3ZeWdPzrealzMG1qmCtEjywrjrbAM44cy/aRuMr8Yk
cVkV5NT5kRApk8DQhQGVmE08vrO0nhV5usqwD7Bf75MouC4q6KpZdJ2WI/VFSZGyf2cK2cOcYHqA
E1CkycXYARa0eKSDD7pLXc8/DoNxyaoCyrPNmKWJ3wRgYcMyCm7nCJ62YX8lq4OvGAxbZai3yua9
5BNvb2IJmGDIj67Azq2n/nua/CtvpBbhzB41Mlx9J6OYMdaAbNNOAVYwlu20dq8FJMmtSOYacacF
Ezj0H4OD/2629ra07Yc+0l1GJyFj71W4cORSNnU0f1d+2/yMfjPsgtK7EAZuuim6cQeP9AS3+9Ge
x1/mYr4FTvHYEUtOjf5BdVrrEfknwc9fmTPVF+3Am29oJjqY7Yio3kFhg7Zs4RLL5pneAamGofky
1vqAwHtXzhk7wchjcaHGc8XHH4LOEryuY/a1tPm6LQZL3jcBLJyuS/FPs/Sq9yv0Wxpxs3uo2Lrd
pn6eA/PeXIynMclpkYz2dU2+OZxz3HRTpYwFdh7SUjoG2mQyYf7ida7PCoEIlnoS5jGE+sTj2Vnv
Kw+fPJa+2E4NP1wLQU5lFohBxuDWUdi6dM5Jvh1Wqj/EmK2WwLdNx9G6xQMAaDLnz16fvNU1Qwjl
3OnQwYzb95VNLLdijorT5DKueHEI8JjDLC5yG41qnP1dIZiFcnlBGpi66+C9Tm18LtDhkzVl30hF
vhmQUbd1DNFojvQn4Fq2+eeM5DSsHp9cnnzjVBahaxXtZWt1yfWqBhLpzSCgAEVVWFtVODYx/4/8
ErfQq3dtWYmtbYuz4Q/1nnr0F7vkTduLAzLuRY3lv1l6gjbMNntZdGDGmi7EnTnY5rAcI6UMnM7y
V6drrx14kjoadhS4+SQIwhTKwODhcZgDWulTirntWtFurvaU2H+C2jkM5HHBBtaEVOrgkOiiauad
58S/k317mxWsPXDrtxVf31RhpQ4gvBAEkyP1ijuaAlf1aIZrWTzFfU31X3SUvBCoCwIzbulQDuQX
j2CHdrVlEzlJzDvcpavRBydeiwk6b96e3BrrIEve0rViwcX9f0gdMz83MvuanOZKt6j8iY521SSH
YUVDok8LqdDOfqW6Iz6QAXBn5yjUDGXHba8Zo9qdtNbTMkFEoZ2+I+z3btjFrzKHkDeuwbLxmcA3
CzPjPPPFHKBDmHUT2oO6VRVjRIyWtVTJ5TBV1xXe4sZq5Y+Ve+mNyIa3bIGZUU8Z/IllParVYT5K
rkaQKqh1MXAY8Q4CHPxkUNHltSHlKQuDLYgBhXo9jOgOBqTBrJQSXWRphAvHW8WBt05BNG6N5Jw1
HrK6Oq8B2ir/w4NZDke+ooTQZ/PRyKeH1c4gNrfqeVJDvhNejrti4iwWcR+E/1bCXCKbLkT+//38
xP9R6d/+I/7+qxj2j1/1R9bY8lyb97dNCJm6jCDB/HcxzPwNmS1A8TI9iaYlfRPB6w8tTAte0vR8
DkGgoVmu/H9amP2b61nUlk2Swf+yFgaj6L9pYbaU0uJPYTo2EpG+QPD58c+DE/Fa2MGsYYTekAzJ
NuIzs6ELQzRFdDerJp81AwHAhq8b3pOXENaSdWg00U/psUlZVfHVriQO7KShUFgt1KlrkEpT1953
o7qZCcTUBXcGcHAPw1Tf2oI4EkS9ZEP5bcCTs2ckN6rORFLSYw2yVn83ruRiRsc5aG9FssgzdJXq
ypVjho0I3k0sUoRDxcMraxdgaH20d6XYdTH/CZLYuqUfxV8o6H58gHlbfygPDH/pzuvmPRAKyAwm
iGjQ/k9jwHJGB/x7mAN+bRfwe7WyxHPOwfoUHc/KIPtICabvCyO7iaGvoymDfVKE41zFNJROMLIn
N7inUHOmTcRlg76YnkZznPbDUDNScHKAZ/0Zf/yZ9miF9EZ5Lh6MaMuAfkmN/SOT8bpp7PdIdahN
koYXWDTIZl7gQWmsP4Zu/LF80jdpIveVM8JsDcDEqok3fPINCtTcxtl8WZCbC5NsAmhngwHLZ1as
nDfEk7Z68G/SO5jXLygT/d7wyZUaY7rNRA38O2gfDHO4XseuuLAXJs8gmqEUxsXT6lKA243lwIPd
ZO7ZdY0D1bDAEkG4A5LHDx/zr2/2ZKAQ5gu8IcteUQwHWrz7YYruQR/c1M18Rxg6oWtWnuyuuSr6
EVapw2i6GBS2OSDBPQ75ToOS4mDhwfEDNY0u6T1Hk9OTEQ8uowpeTBXso5nkUUOUk3sY00/dRe+5
08NRyycAa9HV5LU3NMfRQKx7amI35oLQW2srYkr7A2z3N5h4MaoY+mUMPvwwKN615izmg+zHN4Mf
JT2kXdKN/gUVfFBsKn0bsK83/CHepnG86gQjkJuouyVLXbKBCl1zWMsNSILrBe+pxAG5Lp3leW3s
C3JxyaayGWrd9tiMTRWqASlC5fLBGggyT3LMQ7fQmQhpPkIiRO4RhBod/uhEpI44GO8L/ZE+bi6S
QX4ai3nyunHc8ki5LzuoFrOXGvqQSRuWdUfat78dKv8YBeWb6AEOL37K/y1iqLWmLLJZsu2D9tVS
M1BG/rDCYPwu48S9gZ3/WUnrtUjKdyG00qHGkBbWpSVnaF+xaB6cNeYns8QZu4865IVzMAf3VMn2
A7cuOcZN/EXHCW9cmL+6KrgFLnnMR+M65vNf187z6MDMT8sEjoNiR3fs9rodMjxC8nVTo10zu4eE
R8G0H0+D1/8q+vwE/f7VDeDHkE2/8FfiClPAB6RLKOUR5LDINaiTaeaXGUL7oiN2a7By3AGqIVkX
Yqm9DqjyNSw2Xrte8UwudyMwS0Co7xOpVuBqgsMgBF1zowJ56sXrmVcw4MUoB2it0P+D15FOGF9N
ZF5JfrbLvOqw/J6pXRm2ocTWZ7JkwzHqk5Z0MCHcYmypHKYHj3RuGTfPmY7rltF4X5Hfpc/2QA2B
xKbll2yUhHwnX9C718FfSR9rM5AFDhoPFDJrhJx4DFvkhV3L9slUEyHmm0EsEHVyU+qAcTCJr0ZH
jolHFHtZYkhPLgq/cM1HELvJFjOChJWOLbs6wLzqKLPUoWayPdcAfZZtbvcE8nX0eTGZ+chCl5KN
TpLXICPdtDCUlY5NT4u/T9BTM/LUsw5Wl3b02uiotaND142OX0sdxB51JDsV5J7ikdKcjmu75Lbd
bj6a5Lhrqq3MO/250xHveJW/MB0oWwF/5oaN+6tUwDNaEvFGaWaM7OwJUsfGWx0gr0T7apIob3W0
3Nch80XHzWfU+lIH7leS6HScT4kV1Rz+IKQe4O9uU3LribUC9R8rcAgioVus4+2WDrpnJCpaHX0H
90sGLFP4jyax+IJ4/EpMvtF5eTrVb70f9Jc5r5htr1P1vBDLsEiC23qg9p0RvR8BHRgLu7MQF7Y/
X/OKvRtE8OwR2a+Vzu7n8adDmB9RxAZoTL5f6qT/7OJXayppQgnA9j2gOT1oxUg3BCqiTC3cWBDj
K5U+agQFfhLNDGiaBcVL1BjSIUW/XjHrMYjrJsKiOwmrGG1iGfQU+OJd+BQXGt1gSHSXwdKtBnPx
L/2JRAx2U7vp7S6M6X3tZsoQi25FFH55Q5yMVFxWXKcUJ1rdoFAR8sPkG/Yp0v0KlsCSSDZv495T
5r62eF8sFDIA+ObvNhUNP3H6Y/p7awM8qWagPlWUOVxXnvKaFV+3PFzd9wDz9wbU1gpHqiDpbHCE
BWqJ2VES0W0R250oQ1Eg6XSTxOE1aXCiqaBiQq3itM7DI2lo4ItIm3RAbFYEo6ZnsxRvNn2VzglO
Lv0VRY/F0YWWjmYL530SZJn5jRH/nOvyS6trMJ3T3cQTe4DUDRnVkayjMwONlfsRlGhUTh1U12qS
xmY3DIqUeoJ7TnX5ZlLtrUUbx6KVozx/pRmYU0ZcD3PrQR8nprh6r4I+j0fjGhshCQ2bqk9K58f0
gKB7ugbk0gdKg/ZC6H5Qz0EaVloWUjgGLR0iHBSegWpcIQH7zk7QKL7CHcpJ/DUPyqIGn3SOQk/B
R0wQUE5dkgPUAqJzWssEwp8uMwWFFNtMF5xmXXVy6Dz1U3S56AsBBM4RWKCKEAyjIhVLm0bwSE2l
gxNg6iLVlDE2NrpcBYmIO09m8zQovqaEAFwaI5SxeIRv6dgRy9BFLZ/GlqC5ldLgAsfgAk/Mjyqg
22VGXVit9XzhB9CA3SEdX+tK3hKeIva7EqmwB/+nLfxT3YM6iXIFNXNMd1FK+sKZzefJbj/Kafxy
OCSDOuPe+wXZiKB3aRvjpx3i2vycKkceKzFeqsq6iqO13noEFcichFUA2pE3IHWqgp6Go7Kw4HBT
YZcPHY99LfAyJA6Rg0Mo3iBsRVtF+vnaD/xvqCyfgmTrJlucVc8g7s4eCJ253hCfCmVxrioqr73C
eJBzXe+nHi9s7MvvKM0p1LjKP0IZ5giQz6UqFRtsqY5vbq0muO8L+SM5f3So3cr83Yjb2ENCgHrA
f3JsIEVL7KxEQdrbigcNYduSKvJQ3zoDUBPTbT4BObPsJggmynTvXQu+Gv8R81W3fhJrxx6KXIza
gOnMR0HBxd4gn2JaesFF0BDzyByCw7Sine2qjGd3LW4LBQnCF1G7kVb9NK1ErrU0clGmDHv82uyU
V5xb0omN1qz4Cbkpn21eqztYc0e3acoQ19JH3MbgWpA7d2stgOAxQbA/QBJQQ4R2EkENik7tkvLy
57Sa6wMWgYghtxbxGVqD2totQAQrQni7TnjH1veH/RDrazuIXptqnb5AQZ36Di5w1suIxrSqjota
3WPvAZotKr6udY75hTvzLnxgJH0RAF2eDUXWRDXXNpA5nvbwYIfff2OV3xf9cDEP0aHp19d/b894
XY7w/n/b8+993c64XdTf/rP6239+/5dQyT9+/d/3aPM3qdfdAPCo70hp+roK/M9UiWNzNUb/70y9
UrveXzZpScGW5IjLf3VYw/+8SWOBu75pyUDyRHXEv5IqoR78l036n6cbXXZoX1gcLPzrJl1m5aJy
eyG4bSb9je8A9BujtL2sxGAdy9Z4Wnvyu2YpEXPX4TEnsh4GE4zkaeKbR7Pke5mIjaisn0Cgxc+m
uZ7dRNIXXBVsjkavrE5zPQcCfT1L3pGpH8gUwHMvTDJgs3PrrcUn3DhnY+pk1UzEyv89a6VTVwHx
q1XnsHiakGBlHaLDCu1NVudZp7ZIbrs7Rye5fFBum5xwV7y07d4ZQVEmk/c5EwKzdBpMBNkvDJMT
ciLSM4Ex1PzkunXIkE08f7dNQ0gm0gmzXk0W5/VInaU6fwbQ9RUewTlnA+8JqLXe+J7rxJrU2TVu
an10i29hyvLsJhJDPaMBupSZ3tGrqZZUlp8dLMIC28jIrEulU3JybNEsyvqtmv2LauQiiAWyZ0nM
rStRrDPUjCM9l1uX+N0EEYDXEok8IN3tUeiUXsq5HllHISGmqxEPDgFXMiU2t/3Y7WcyFmpUFFRA
0LVd/9HpACCoCSS3mpebDgeSh/6JSAu6dQrcToIjI0YY1dkj8x84Om87kzOsBY/5icC9DiBS8ARR
UGsNXgFmXdwO3KCz/NQkFzNrxC3RYcZsde5Sc/qV8zKjCQJdxteJBR2BlIMQu55UZKew2ah3+VvD
JjG5EJ00YVEaRClJCXOSBO18NpkXIp23zNPh3tMJTLu2OLyxBPxFdT4zTfVyYp9cndxE18RxTZIH
Veposc53TjrpycqLhUX4s9UpUAdHn/dN1V0krRsANG2JsggbeEb6LXSO1NOJUl5RydtUKOPWSPlE
BIP90a3ik+wjcE4Qf+0IrNQjpBrEASGPkgKGrQ9W+jrL6hFqLXH456oItsWESsMBJAXT0L0jmggY
Q6diuWfH2a0he5ymyqQqbnMRwv1A2f41+94bokRxmJP+zehaD6t3gegb0YkfiOKmo3mN8gsBhZAu
lad90Xgd0LzC2RuDfxgFdC0y/lug1OeeZMuGhBJ3JUvzKZLyAhLRCzRLAY/eRG6VTKG88FFXeX3l
kJ6bZ1Mrr16zPPTt8lhrTdZCnM0RaceJtTQu1Jn/gcoYOi5fStjk6Oda4UV354EgEnjrBtms9rHK
uqtFq8JDgeGeIhQDs6Zro7XjFBFZeaSvB2RlV8vLiX0akJsbrTuXS27s8rqdH2yEaeA1QCza5lr6
Kbfk9EnCdOR9399aiNoj4nYAjQjVpNt2KX6lSiSJ0YnmH3S5XylVR2vmJNiKXO4hm+daP8/N7jpb
zSAUdE6IwyQUWOAwjVp/Xyc6ClqRV9Q3ZiR6ayq/JOLZmZt5yUOmdfzKil4lwn671qcpUWkIaaaD
PFxd1ZgAsdLFGu0LwIiKgTM6D/TUSf9iHmQQtxPtJizYCmLmKCtfYF81d9A3X22XduLAYYRhBRg4
NHcZywjfIe4WtO3Xgm9BwhA9Tt/QqgE0aWsjakBq43X42fTj4n0sZXNuuozZQLFppdZ6nuJhJ7V7
0mOjZH32C08VjrZ2WCqaAYv2XNqhZ9aE16XdmEb7MkzpsMwEjWnjJsC4YV+r9xZWTjql2FeCafB3
l0f7PTX3LAaKDmGuvaAKo5ysvihvmwrgtOfAsOFgK+4RNpK1GOCO88+s6a5NbCbMSDp2Dgh+7UCl
2ouaSWDNmFM9JpWfLIW2ICmOzsHOHxZtZokLF3erXgqOm+J3KUUJbdAWmDlhQMcSW4zLcB9YygXP
q/Q5K6mVIFbfjsb6XTf5uxk5PMl6OzQqpsI0m/DtWgIThn2ZD42rH30YHR41ehQqfzO3XOqaOu+R
Q12aLzA9eiWJwX7t8J0Fi2ZQ+fxdxcmNqEENQgtUVt7dB4JHDuga6rU8nmgMtd+Drmgu9nbKwLP4
ki5SF3OjQLSLsVVVKreqQJKObJ+eUPlIHfQ49IRKJp4GW7dPb8ocWCIAnquggzbhcDtoybzvSSzk
uMnJ8TElC8/TfCmo9VUeM6ERicdJyQvwPN9e35/TDiVJUBjO+dAsdBct19jLmXuRPKte2qi8DFy+
rys/OdWIU8V1n53d5jdi4c5HXMEdW5I4gnga/QzCvEpHGe2GhvRAlznbVg44kuPLqvpnLHKMJevF
JwGYU9mGCu5eBJ4d8rY7Vh2AUFnwDY/ax7wbQ5jmL5KTzNDB7C/IdWCG83QMfY+SbcuN2e9+KM9V
RG/YG6ONapxuj670TO7hAUecoD1+8tYfa/JwvsOjYpj3/dLsMIZpLHOWL7QbAt8iJfElo+qm4Iu0
tztFYSxJ0xtClBPZsf4F9L3Jnd452kelCW99yS6KOb4vLI7pmjkDBen7m0QA1cv7dT7UahpvVruE
l+/h1coItGK5ejtDrY9L4p1WPwf6Kk55IyGgsVPgACpiSCUntzrz0beXWxEMYIg8g/tDQO9iG15s
Wq13luc1G4EYD06pvpvn6H6oqivT541FN/7IwSbe45V4zsSiMx0w4Kac/bR4orILO69fnuJpvTe4
TLvr0vTHzTxJKcueOLkzP/vIbOiK1bqZHcp1nCXc8qb3w9G1AYhlCR847iYRQqw6eEj5uvF0qEIM
6UdHQA/hGzIYsFBwU+1LDTdvl6+8/mbuAcOn5cYdXde9bAjL5bFH3YCjLpuCNNSWjBxluKa/LB2e
BDJ/HUA8XHAJBr3P6+CdzOJJCEIczUIL3xvHB691AA64lrVPZoJ8Ung3tUML2zB5JLCiQVHy+30P
1mvXxHW8nfyRnIwZ0a8p5c84EIHitDTKvgssvFyqUxc492Nnr0S9UP372De28C9pgwMBc0GYBc5z
x6FyEgEld2rs5m2M48+uJ4CR8AOesugLB8jaeYt7X5IYY6aRDFXcnhjnq6TIPhKrrg9OAXvZ5Ius
9G8SW35HiG99qwT//mDl99yn4KGZA9uL4pimL/+GIPAc0iSdd99ayd5JiXTQKX5zSy/YGYSpJsGr
ra/I3qK3WVhby9XajeaGG9ffHZevQtNDvgy6+Y5zLOogDfkdWFgaTpGZmwm3gLQD6lI019w0SFjX
I7/gVdIwwC8ejTqROvXJi1JSKl3zpa8P7v3IeJ+SsqUBTx3ZnTmYM1f3fcrnWuW89icHaOwMhXlr
MUPszHQ6D+nC0guCEMF6eB+48X2eRyd7czqvfySg+9nmpXEUkSJFQh/W9KLimNpYASLP4xD9KzhY
mcr+TpUCCRV/1wyx+lb9n2/TO/rU+l9j8xbaie1IthssQx820p+tQqKIw8q7IcVZU9E2H5xPUdg/
KvO43Em03ZMuHzmL+vOYuNeG3z0EvXdZOTNXR4JxOxXBRwFVY+PQO2pBEDjUXsPFLD9I8SA++h2K
oUtTrErDrsQis4340R46uiLddPJmToDCjn/7/fRek3sGL5X+lPVU5/jQb93V+VI+qWx+7u4O9BHH
LsdxPP5pP/2f/glYJP/0T/D7jsc1etvHthWmLg/89Z/A7aNihV/HnJYzqdecfmYfwLuZuZ4RWvV0
C1rvm657ua8U8xZNi2sluhRQNkd9qyj+YXUxTjXj5bhkMWATWJxt7R6SxX5ekSx5OnhfVr8+VLHL
zqfGWXNULht9FU5Oxa8KfTewpjnkyV2TvYo5xEYE8d9qBJ65ow32/93Lhxv29Vcj/x+/5O8ChPgN
G0EgMvgO3RRND/tDf3B+s6UNET0g6CXQIbQy8YePL34TWFNclHJ9H+8yoGnyBzPM+U1QQ5Ge8IQj
+Vb9S+pD4P73L6enfyuYVSYxSv4sf/1kdotYevQssANGUO+lmp9d8uPnKI/u4zXZJVn+NKUToxjx
/Hv+gtwkg099l/bjeDYbGze7CbBn3WrYdZ2pLng7rxxBXT6HNnoHMr8DovqSjIjj+CcFAdDgWNhe
fi2WqTrZZs8G3tXHRRsm1tC/TjWqbzFE46HUxxekMMxdXK7nlBuouOhAWrmXYg3SeRyJ4nDBpWfw
X/M7cuRuaNs82EvHx79bI6pcHEAzKy/YclKA5RPa984iHLFzM54AzdA+T1XOwXWfUzJFZ/mvqSa3
Q/BYcdmnCFHCu0/7ChGa4o5fmIzFHD4LG46B36I0k762MGBSg12X9q67Z+Z2t20D4zgSHYOo5/ES
JfC6T2BP76J8VPvcyc19FXHVELTaHI6Wous3l8XOUZRPh+WpRt+m4ggr6RgHASNNyW4l4ji7moDx
EjwaiUvNxTHz+4fAaD7nhdAcOupimEbYc9FFjcG1Q5RvtudT3kEyD3LzETnDwfSjXwq76RZU7VvQ
DCdTtAcKMse2ba1nE+Pyvk2dcudPnXHv6ptTq2VM13Hb37NyqAuoGu11St/jYvCz5DhSXADGuLwp
l1suc1QRceMGSOqxDOT9szcIH2omsJglpuo+WoED/dEcNuRhSeit5PLtWnrhSIzuyN/UhIoYyAfu
O8e72vVoylfNkSsZ5Kti290iNGMUlI5OrkH6adzskgsOX4T2/G2GAnLwndjZwo6YDmlDztEABnLE
p+wYbyDXDFbz48TqNJjMM0nMAVNJTI/L7dak4xA1Uj7/XTKPHPmdIKuKhffAMKzXNRcZQ0jDNRwE
vZTG3PENgTHyLjNB3I4xwUFA5cRCcaNzOqGHsu8uO9J+AEUdxmmT5UZxguvA2xqyemK9s/L6u7Tl
MlAWVNDQuJgJ4zY0VHNlp96vNKoxaH2uIBcGTHCp4kfXTi452cv4MC4vjZlCDOXYa+7c0IUHFN+6
FCUVBLweJqqSdMSGbDxhzKC82MGnsSL7tDGn2Tt9l/PT4vZOCaDBmci3+bNFhtrknSS8+ZUS5aUh
7LPvARUNaOKTyi8vO2O5Y5WibTlzN06lIhwre796zTPy6cSuEkmbPDWo5mHi2HVukDrghBbDfZ/G
j2SY7+01flh7UKmWIp65xkZ3lDNTXmCav/JInkWpaWj+SKUnr++b3llCk+g8SBr+dNbAnMNzElmw
4t8MtT80VZPdUq47tIE6FVCfifhXuFDet22349XkBxRnHfuFo+D20R/s66DvZOgq/np1qZN1hby1
KJGzDv2AWoD6AqfVMjGF1EjGYO1KYs0YoVsEoDMscj6wUDrhoijK39XtAhBgJ6iIjSb5ylrML5Py
T3FQHvGv9wwSN6LmQp3VjubR8/13kRigBVco7pHDrbm+iRhCDAZ1NmRs3ADbns3ICaE2wJzNq7vR
SygyVHfUeu6R6b6SJKESTi/Pn9O3Ose5jVwZQDcHcePZc4/xWr8CV/+wss449TyczsIo7xyr+TQ5
IGcO6tyNTdj4cGp1u3gmAzBP0XlxojOc+ZM5Ro8lOtbsFS8wQi658/Qwz9UxapI33FIMevNSrhxa
7gW/dWeiDayXuH//l73zSK4kybLsiixFTdXosD9nIB8cmJgADrhxzm1HtY7eWB/1zOjKLOlqkZrn
KCUlwsNBvqnpu+/ec9mjms0HasmnH6bGOWh4E7Sp+C2T5ZgsSI5DGr6Bvwbhrs0G49SdQU3nIMwo
GXcYFbyJwWUoaP0pEn9da1KrgU3INcR95LntAVlV2xwMY41ogi0S49ShifXo5V6znHiUP1i7LhJv
SV9oUriPGODg+DemS6DAx1fse0dJcoT8QGG5T6XmqmcDMYE8ZwgUmf8bjWdZT6P3xTGFhMVqYpux
j+eeb0heeuayVWp8dqv4vS2w4cb1r8ifH1m2b2u6AVDExa0p3N8lu6tVnkd3SeXfMR3uXAPXDNO7
TnK900WPmhr1FykmdtM1fbJu95uQ/SlzZ/No1RKkbxKeNfAissNHNoFYdf3PzsLj2VBT240XF/ZM
xDGbuN5x9qe3WCZ3YnHv2nLaNLl7SBk2wYDMz9CE7vvR302WsZKeYvSmnTGe30I/2OUSbwXnJVgs
K70fGxWdnYyYI+kLEyJ5xuBWpI/F3NAYUpkk8PrDUnt7J8DWYqbdlbVIjMRCoCVIFtaCAgu7aZG6
pyYS/wrZBUzdJLkTLOq9h7QesS/L52nZTCXVhkvEFXhpKWIuW0hAU/Qo+/HbWlD6EVCIXiXRI3LT
xbQQJ1FFBuIG9geUzTtwSEQBWsg36H2or/gcymHv0T6M/MU3YOfWB4fwSy007g+1kRxJMOBUAvgn
pw8MMASrxOtcmez4c+srSZhHQgvfXMMPDxZpDxh8Go+pL79VgEM8au0z39173VLXRZ3Nlk5RWqIw
jzmK6EoIHMqRTw4C9zqL7F+VPTwSyzubZQ5Ds6Dpxx+Kr5h+AJoq1U+fachNVJ3hk30ZVBkmVG0j
MHjPLS9sV3TfPXWw2n/l5pgbHAokvQqBLbT40Yicb5BJlSpC8M0tfoW9xcaeFrGcKFGmP1pVfrad
CR9dh1euqbDAUczZIdTTw8xrDWp12YqNcHMDtAPk9MbywJ7nANNcsG3ACSs2oPjmuf4IermI7646
v8HVQQv4ORyMu1g6v+oYf1kK6DkxefTdafmGL6Un26E/SBm8DC03LKOC4YUgQKi2JT1KQyJMqRQb
x0DM2awe5Yi8NQy6UDSBjJyI7sVzM77oHvtkNRAxxnP9UM8e1LjotXa6ezpJtKPP5xYBlXlZqgdc
ncQ6wEbnqrtKk8+ZsUQvBvA+7OOvnoIc5dRcac1J7DM7+Z6S4WYZo/HEGpvEQ8UvRibnRRgfBWx7
dlYsgwwzGldK0dyXxENDZ0UUbbwMDIBk9w7vWX4YdNzdstLhOw7iR4IXLQ6xNt4vlftsyIXdS9YS
igw7ZAFZ4aaODJfsBp0DWePs/KilWcdBq+oi0zp6LlxOe2mS9WC2FzFXj72sQWHIHbmHn7Q2Dsrp
P1pXvKBUb9lObWUcnGhg+0l53Lo4fsbpu5W4V/vUO+GrpPgHibael3OQpPS4+v6BQu5r5RuAoyn2
rgqIQN0Nt/J85S/AKoV57GcgJ+6ETTYDZJV8ji7Kc6kIK9NBQ8Nm+VWa9TF1jE8HhCMYSMCLvss+
ycvrjmwHvUKZ0hyWbrTX+I7eC2mZ1JbVau0SgWN1Q9phFSTyvvnz23KSO2SiYxe7r23GPdIfDn0t
NnWrOS/hm2TzXizZ1vfahxE3bgRjO/DUBzPUfe6Je+IM18TOdoFNa1Fr7SQYn5Q7r99QQ2KYN7DH
L01U7ufGuKOABKoqaYYxoQrLsV8LrGN1V9wGnG9TzXKLypV7fyp3Vpdi0qiqbVA4e3ibj9j3960S
l8yuYHfFDT1TFaO4TMxrNHOQJfMpZq+xahwESeU5nxA3wyONifEWpbtaw9Wct7nZb+FvPEjqYFaW
8F4R67SEebTH+hTbNnnwZbgUCGeDOW2cJSRETwsAJj2ehRo4oh8XfF5pTyZFmpZbeP9vZjW9YnUi
iuvL6iYWNYW0cWQcy7rY+WHzWdbLtm98dihSnCUNQ5R3geMUv0NEdfo2nqYI3leej0wYkjoWq/fO
PbRGIkUz/Eu4es2UfUeDXe1SdCpe3jSukoY2fVa0BMdTUClpwMlv7tqS0EbtOtkmtxzMw27ySsET
cNolWNmYNbyswuyN0rQJ+uV3P9mHFqMks2LUnyK7hHvlJHZM5aCMzl207EsIeB23i/Uw+JhQFIZr
IwqehzpmGb6EIMsqb195upsO6u5xdExCP+U4rpqa+m0zemTc0P5NXJEln9vDMhr2fqnDek/dIVV7
JfFPNXgXa/QgVprl99x7PykXpQ3KVcAbzUO0pz0Lpq/7ErtqT2HTyEnksTvNurMcM3WIYm6clQG3
DA8VVU9k5EGDkR6OjNI/Ikjz1JV46XLf30NXe7VyLm0J0diheS6TbOv2A7UOA7V16e2U5xb/cLpv
l5lyo7bfGxim2UGQjS6Wh0SpX0aFzzOnOWWV0idCWpqeF1ME786S0tiA8VU2DCRDg0EqKNmr9oJ7
qukP0bFP7NsuHT4CA2eMkxp0GMalOvYAAgi23wMfOBOHPRlleK9qEKiLR0NcUYMMiLqO2ZlWjnDN
yBcc2nbSzazGZfYj6uYK+eyHdngjM2u8di1FauTVQ7C0QXOZqJ29dUQMRdQd11gDrIPIjEumfQYB
GF+K60KshU3THQubNjpfEoYy0pNfVSeLHL3ZZmxXQ2BQydGlyLkPxp03Tru+7T5SacDByiL4RNFt
5Y5b6Nm49vHLQZ/lWdxhjzvQNPTDc8HMU97C4a8P0YjtPAlG+zBZQu4IurHfIAK0vHa7vCfF+2/1
C6iKbyPX/vfq1//qv/9rjOXvf+Tv6hcalyVsqC6mxWgtPC0//d19Y/4N9L0L0kXyPwJt7J/Urz8S
FyBxH3YLJBjtBvpL/ZL4eXDJeJZ0/gF7+as74B8y7N/7DP7fyrT7h9jyr9I0sqxpCmV5LE+J7fyr
+gWhg5z+NNGvPZlcuaiZWIEl/212yLJAXmhKNkpqtkSwKao6vJlLuMt1vWSEt8pb4XMkQlkDyrD0
MN5C9laN4/+W5IdZhpZqqxEZ0WKSvYDlS2P2dJfQdGmXJBXBFrOpwcm4KqbJvoxLfjHT6Wa0rbfI
kRx4kic0Nnjc8wU3LC/pkJvHUNLPlzTNpzta71EE8cIMi5egox5lUiEShkQGDuYESy3kPQJCt9Hg
/8AfnW8CBccJWO6QH7vGitcQ6Sy8FEO9dblLAYygkDWJcE3kI7zQ0EVJb6V7Yzndg5ETQg4AonCn
Waad36VHoKn1uxGJ5ORaOWYd9uc3AK+rF88JhmMQFP1+xqyHXNAHq7jmXuFXERa9RD2lar4LBDMb
Buk7qGjBfZlw1ajCAZ/ejG83NruvMBvZF6K6gTCL7lPbwO3LVWrMotdOhMPOjg3c2P0w70Zwk/dj
aturpsVoPRe1ui3MhdqUiYR8vYt8I/mO8+Q76ocjojcXfrhy4ejtY6t/BScBvy1OzXUTmBs1G9VO
CQZBISRggBndXnMx1YG4xalw1W8PZR2UBQlPoyt+R4kJgKo08BUTtMvVzmx9e1/NylLgo+z+0qSs
PavOPRcd+70eHxcXWfYzXVzaNG+RjbLnyTp1UXws83l+iDLWUNJSn4EfsSJgSN2YVcCwPEHA9OPE
XJu4alfL7TTAlYlrZKrBwnQOGQQnfo83U4jwcYgY1whIPDCQv8k2f6nrKnuq8DtyZXkJ5+4osGps
+0FoeIHg/07+c+8WgZ65TpC1n2I7fpk73DfsNQ/BIliHBQtXeXy0qwhQuxktd0YMuoPOvhMXxFMQ
Ohv0kTdknb0lc+diNBjH/KAy10tt+hu/ra/NHPUHSisnZMiQJrMKOsXgXsJmendKSBuGNTz4xrJr
l0xsDbO8U7MLYruMB7JhTGqTYh87tdxEQ4Ap27kyXt2IvzodWU+GVOul1u0QuwhVsmLB57iXQJYa
na9+i1acHMu3NtNYY24pSpTaadZPDwojAhOhfsjTZIS/oAQxwPbmlsqzedNb5EcK6YIMkWLYjSXM
hSAFdSGBa5Z4ZHHDxQwESf/lK8FcqqpzKTr7Zmpq8Wo648Xx6O1BK5c5bYezrKEYzz4dbPK7imQL
xTaHIiKvebDcmjYjsixMMHpD847ggRVLYjxR1KzRN7MxB3o3WO8sLdAHFUFutn/CMTsRrPkJLNJp
Ca859JONVME9MYt43SP9bP0+hCNDrQN5r6MI0nRXgxWik83iClfWaoXT7lH0wakxlpNcSNk3LoiP
EEZtUqnitekQ4huRmzuO+ffMDR47XLurVIm98mwKD9GR+XfuNNaniAaan4Yte6dbqYqXVC2UHpBJ
lXJ+svLyhi02yu9YU3aaiNuGID063ufQg8KIF8i8PCLQnypmN687zLzTN4bP5Gr6NER5C8V1QVRn
SEJN/Qx1qN9k3gRfqemRdRQ3QJxYfGepQuRORi6TrDy97NEdo1s3HKgM4nNhDZPY5Lo0TeYMG1UQ
+4fawrPeg/PbxLH/6RTYf/BFMqA5YtoadR7eVI31TRjsSrPCa1xOeyO0x9s24FNJu+IOS5euiJfe
qqr7p1i5wdEVy6J7u155b5hHrqn0ky2mtaM+imYGLkRSLzGbb4D/lE05OlpTUz+XDzDEOGinqjny
8b+NeMaC0PMPjRtcGrpJHyU5gP2CuHyKDQjddlj9CAtbZuQB2s+9F7fBcebR3Tbo5nUWM1Cdi/ns
N+OH3xh0gRUueiqupo2Zt4CBst+lyr7jmPq9wCkPfo+oYIJwRsXRqPfM+CF00F48RDmwIWpbZED3
U8pHNoY5PUzp8tlKLAGdXZ3MPxxMDWyXFY6ZeQGW5dc+hXxK6vpaCsZyRRwD9Rl9F9OExsEPIavq
0aeahrpQPtZ0qWiAfJ13T6pgYwQd4ZMV3WY0ONSw+F5mSzwrxyxWRjrvdXv0rAH1WGMKHDkpxmwA
9qonLGSZH44m21vzDjX6VUG8TzT6nuZIXr0ah0/jFD4GjcifsDpB2QabX472e6JpaUb3MBhcj5E1
bvvIvgwQ9xvI+5MVPKQRBd6GhvJHc0kk1caQZXWQk5pieqlxbuD0R++grGolNOA/70ZYhDD/3Sb/
MGBnbxYTliMw6A9FPwCLjqe29Yv1QHMAAZUzqZ9bI6VSwOfeslK0DBBgwPNE70AcF/cY75tDGoyv
aQc7J/GmJ69xUQLi6hw6qSRcQVMgcghC0NNs+9MuleOT1HUHqS4+cHQFQuhjvqh0LQID75aucRo0
dWUCBgQHNLF3qkyFZbZzwv1UUbFQ6rKFUeA8mOa8W9ktnhljcZ8DF5FSEhI5DX/idd5Mg3YQHCwd
vTMwyq6Ijq9l0Xz5hPNiQnoZYb1Bp/ZmC9+IzvE1Xnnr6mQfX2wHuSfG7uKLlzBOz/wQUpID5AJ1
QJCw7DcCaHTIcf4LT524ROydpN7bOlzInoG3pA4cLgRcVw7hXxK923CCKDNN5UfumG+s7X+BvLLv
lA4wZnB9V/ocWNl199bW5g9xjwtG4F3Ss75pAokgEuQnn1RkL/xDVA73GWnJSscmRx2g7DHnrlsT
VlhLuLKJllNI2nLq6+PEHqQmhemRxlyMmMwZDCcVh/yII/VEHQmy/8wcK3ScsybXWVShy4+ZqGfc
VweXho1Bh0AHRxyDdnzJdDx0xvHrmiN5Ua588H6wEOgwaRZV13TsaJxQ3Y1J3rR3+MEXJFClwQ0l
1KHUigKz0PEfYn96X3RstdMBVkMQZfV1qLWFifTkkHMdyLtCamMXERrPUew/2kRiDawYoVHeUbRw
MxGZbRskoIIQraO638ihhIJ0vjaFhyF7wKQ6eJuQOEN7eHG0Ot/k3bQ2nPgtHdVHRm63HktaDXSU
txparDKkexUp30rHfctyuDK+3cnWe1BwWXeL41GVGeiY8KQDw/Q+VbtQYsGxdZyYVzGsVS7yWyDf
TH2LBZu/wMZIb54VPwPOwvo7s9O07Y5sy8zuYej1gxvzKEY60ByQbA50xHkh60x09yrn/KlZklcx
w1txEfAfK52OzoZWrCr8+lsIKpdOZ6gjwtQpoepIp6tzYtbEzHfCI3fdEcBmMP4MRAyUVmezlUM3
g6/z2mb6ObSYuwYd5G69S1inBnFsrt1zgpEeu+mLT70tptQvWbV68yXHXToo5ymYRMGxWJ6MKXmO
RnLklk6UzzpbbuqUuVFnd4z9d5HOnxcE0Y2URDrJFJOuYmTWMjeb85ATPHJT8dONc0jaKjY38cKy
p7Dbm39PxkzGymVk/f9MxsPPTKPcv1pD/vGn/hqOSYABkBakb33MIQ4Zk7+GY08xHPNPBLxRy3KY
wf/TGuJbYE4FlhF2mBz//zkcq785/AWei5Hd4z/r/s9wp/qv/yfTEn89hi065DCuuJrm/ie48k+I
h8mcohiBSwd77f5Y0j1A6Qr55waAUZxzy5jZ+q1tvEpTo848VOfQFF9DY90k2MC4Mas7V1lvTTOG
h2Uw3vMc6bgpGXq8sMyPbCG3U8gDnYVDsHEq29MLEI6Itt9QLXAXTiE53Pg3pnqTrcdUMNRyWGDN
fCjqXG4iB68BrnRcEni1bUl2uTam7zrBKs5JWbbq6PcE1CZD3gFGuo8peqTVBY95Frt3eG9foJr+
LhbSlZb9KpyUBLm1N1FbV0PMJqwAV8iyOko21HtQdh1aBIUpTt+TL7gUieCQM5tuW3DksoBVD4R6
aaXImcLTmEGnKcb5sAi2MGJOvENmmdM+TRfv0MfpyO7Go5lYDZtypkjKMg54xl0uJWa2cVOuRklr
h5tRNB5m97zbB+4yM1+59sYThMkaDxBsyhqNcZmrsp3luC/M9q6w2CDTXgNGPfLGYzs7W/g5qLHq
xdLrBNheJeuFvlW7gXVDqppHzImXTJGOY7svV1PnW0dmON3Lxb6iDTEU6rk7q/h6fV6osN9GOrVr
WG5JaA+bUNY9OdHmWoTu/aB3IlWcPeZ6SxJG7EsKFidKb1C8mpcb+h0tZXq/Yv3ZtBSs6LwCdHWT
4Kos8vgzYTGTsqDxDZajUDHH08zyZhryb8kyB5MlnFu932km7zX0BdtJ41kWgk0jqyCCmwD6WA4B
V2eDUEOYYz/I7MDbh0WSz0KpYbEkveyh1pumVu+cUov3AF/Iy6D3Ua7uo5MSpA6uxEei4JSQjird
1x2tqBn1bsLqz6Jqj6z3uPKH3jbpk3xjsv6qMoD+3QgnysBEPTgMlekcPVR6axa3/q+wi+4LExNy
PKqnsHb8Y9w0b7JXLWGc6c3KHH0hrO+iNOJu3rECzIbsKS3nj9yETg3TmwaUMrjIePoKw/hZJNDE
3AWdnXbedaPZik2V7sepGWBPVd1hcac7Q1a4giEedSmdYjiMeWiz6pKEhOFlYx2U1Wcr3jGfhVt2
9wWmkV0/Z19MeGTWAz6CA3ucXBWwm0gy2kYCk7LGbygsI90NJtSnsGkPVmTetE7wxKr+6szW2c9n
MAEL3dEmg8AKkJbBDnvGScb0508UyiPQlGujZcfu++GHq5aXKioghfZH+lnUFueIs5I9m4SkGa6B
hyiM6vXu2UOFPJLiQA6nncpUCbe++AoLogYGPNcVLlg8/3Rt0uNLR1QejcUm9CZsAXl6DHFpGK31
PMxcG0YRoXz7ZYdTpDC4IbGybpb5mC+0Zok8uA3M/toU0XEJLOfOFBi8UmpSnlpz4QKfLLuoySNU
Docvlufpc+B+sm2CGF+y252mKEgInilknWYON3Y+X0XQv8Wlm1780TkX/fCdeMN8duIBP8rEDiWj
4IGK0A3mN8S8etZAy5EqB8/aNF375Fa0hM/W8gvA368oMCjHdEDsLrBvJNtYBwjvmuF0ZxHSwNqP
47hRpv2gzAEaic1SbfZr4M/e1jTqGwnMgMZLaplaFIqieCU18VVRR8lUz4+l69M15jHaXjoWlOXS
PVG592rgatmlBKs0NzZYJ0qQiXJdzgC6CVbWlN30Cx9hajPwMShn06XMwyFhdK6RLneO6RnpBgRD
ll8xPe3bnCGZxZDRRee+k5do0qzZ4Tnqy4PrFyTHre57GBL+xMjNsIMuE3fepW+nX14S/orn4mdp
IXA3Y/8SDPJz4kATFY+EUsEtHiR22T5Ws7qkO1lOOYe6Uz2XFr13I8YSI907vkVEHYKtnHXZZvlu
QD8tBWCxJDqPBhXjsU2GEkqpaigdjpLpFEzQPKpOWOD2ivGQs/BXrpeQjsk+u6oJN01k3vrs8Va1
fp0NDaSjKcSvkrnfsRfnO28adm7LtkaITuNR72VlbOwl39V1/GzM3r4eibeE6bszxq+mNQWrULDA
rWCjFhBZy+5ie9lVAa1srfrqUZ8+xAviZEfEsrmh3jm8HSYSkHZSHqqWcSPxe6ImGI7scPrASAAw
03mgwirfOp3cD8kArba9S3OFmjj4z5jFrjyyR2q/yWLarrFxJ/+tT4GULcVLiVMVEmv1EVEBv/BZ
ZXVHt7ra1RhJVvkyHrq8vcVIuqOD4zkbFpJgqTyYkfkDVds9Rk577xoaxIYDTEQmnJ/F3VsJT6sh
blVhX62yvqK3MA0MASouT6+TOywv3Z7pkkUWaGgs1LgkUuJabfNlZ1HJbWI6QBdFaKIeJQ6c6yLD
o8FOj9koeFJu9NknzZWE0Dnxh8chGyBjzKQ+061RWhfbYvaRrtosXk9rJRG6dGLPGM0WnbGW9Rkk
8Me9bL6UkrdkpfoXwJNIOBExvKWYyHeVqPVe+KZKvTxri4cmJlFPzJFhgSGtZXobcddks/s7SrNP
chXs1CZqTwz1MnK1sVHITZsslm3etQkABQMl3vfmBwvIMsN9xIKWSNiunpxHT4zvUQWfgd8CLkX6
RTNSZUHlgBSP4YBUw8bFUkQPU/GqUv+9UxYhT4GnqXMPhT/uvSp5LIzoxa9oWx1a+9FCQYCNXaj7
fgbLMAXN78oGK0Xq4RBVTburSOGsW8ZEtMFa3BCiYMOgwm1dAW3kbODV7vsnOkoxCxsxjWyi39s+
rSF1kb/6Jv7ZOLapCsR3RH/F2hPTHprmAxRvFCLoXhh17OvsJfe1Pz7ncr6vA+8803W4yo2IV3gG
RtK35i8PzfmwgD5Yx+5M/0oInXTg2WuKOQYDaGNutfob8iI9LEYOsVlPsHUvxDNdE+5uKBJ5dKn6
dvv4wScqRlIxiNYslwm/BdF7IB1zk1eBiRfZfAVuqP2mtNvOQUODZ5VNh8IwjX0Ca5w47EJrG8fu
LkDPgAVCL+40CYEVxIfppFvawyZ/p6Qk2RfgNEBK97eWO77HLUwpYTLtEvG4yR0QJyZeRUVIb9Ub
SPNJmm1KA7SJN5rrKoF/nWD1vbgi/2DElfA/wpO/iD1/xcFKmptqmp6LYtpXiX+EfaRWLW5IOxAP
TRQvKyIE+ySNd4nkcuD51Tnzlz3483CryvkhUOw5mt6DQ8HD7vcOj0FaonHEQ3mSMfeYid9ILZwj
1224winFu1UtH6KkuKvaqAEvXm6I057dafoop/i5NSyC0VS7+6RUPuc0uc5UwWwk9KZLTBvAZrK9
dB3145Bzi68x/1YzoGqTt+/QbV3sCKzbJqxR7YvNZWpDaQI28DY5xOBcNrIT1J0m8wNl0bcBdx50
6w7HpXvv1/bPHJss+GeTd5f1y3AtXGpDAYMu96MbETKhyGG/9Msp96xxb1AADDGZkuMhQQ6fJR22
c8eS234PTLLXmHye40pU64UEX9uRj5Kl+LIGEnGF4HAiLdPiuVKXNklp0lQAIKIYHPBMAwIfGt7G
ncQIWHwPs5jWxYAFPbEtdgjZcutKIumWxL7VtOk1r4pkK4HEbKDoke/Fv6pD9vfkWD+sCXM8uvta
hGa3aUZ86XiIX8IKO2Q64kAqpLfzXG83ThSVlC6ykenjH9M+gTj81U3BHjAP1qj+NS8oxgsXkj4z
3BK1+M9wJ8vNGHfYS7L6xdSbqCqnjTqOa34dwr04AZQlL3qJgqDj/dZFvMQqXbDIWJBi7YwMDFlT
tpwtgaxh+xkdYrkxr+pGp+bHDzGq58k0DZ4wxrR8CqhV5EcHR/JVFfV0UQnheGi5n7HNPSBtkpfC
X67ceq+oOvd5iIqo62iZnY7EaDuedUQ87OdsTmV4sJsMjn5lXzk4KbkxQlgtBgtVgL9vcKH6TR80
0S+wtcGGe4YutOKf2fISCPsoRVNjCTBvMpW9j6qu+erUA6P2MQmdcEPn4IgpF9h9RgKpkBMXucie
jjZNyvs8Cu55r7U8EixOmtmM2SIaV8oJ3+0hkJuCezvWXXg8ljVZjyjowSann3SyxUMRMm2Ypl1c
Ui6LW6Onp0Glj6XnPqR0qHHdq66zXROczuYaZF94lw6srwq/4yNAO/lqUU62i0pUbdwjoI9BJpoh
96bmYtMYWY/RKczn+8Z1rglbY6Za3oCZ7CGZpiz1qm6det0J6AWbwip+anP0/Aqb/NJ3eDen0jk0
dWCgC1NIAHcHQFzGbVskXOVD6ok2wcAyyVbD7TR7d1OZiHUlbAKBARSbMWmRhE3/xjCzXziRuTnm
t7S9MH2PdcoV27vgRhZ3Tmy/W31CWwO0wp2KiNfBBZ4vdohxhgiHyUCTAkFmzgM4wZbaEfi52X2s
fDkbMGcQzqway9IwcmZFfjXzLEmQg9zPN9JHUlfuwnqiRkFDYoF2B9fiWCXcS1UjOHszYzh2Ynrs
Su+raOpjJzlo4ARAZ5lSquQnd8ZNzkRYdeVr1jcPqmTsZ9Z+pfHrYYaxC8lYGDszcu7wU9v/jlDB
L0WkIsD030tlh//9H81nn3X/qpX944/9FaMyfTwfvqMDWbYQ/v/VyuCaUlNp+pBdoNIJVyGI/aWV
qb+honmO76GyQUp1sXf8ZSTBmWJKlC3LRwTVnpL/CcTFFBJPyn8Ry6gtsnSay5SgZPjv/UvIsbOx
ofdRSdVZrWNBasg7MMcPvvnaDDV3Dawk7ikV9/GuumBW2JXwIMM3ei4fYRbXgVynfEa5cG1bUumD
Q9wBR5s6l4PhXTo2w88+HRDvQ++IveguZtEeUkkqmGm1xm0F5Xkt+++geUlHVqvpsiuTYl3raCRi
UkGJgFt/GF50NpGwOZ53cchuxxNgOZMfNh1rzvWj03GYg2btbxxz76Dk0JVcYlwJ0+ItwoeG0xwT
+K0B4GE23hrjJ5m2st7UrMvQED6N8S6p6bO7oFgk5k8xv5VMcuk5jjd9sRNPPcpY8W3J29l6Slqs
uqdBnCm35p3yTfGyHd2l31Lr+/6BtaDHvx2E2LnUrhw3ZXFgeT88VDSXsRFx92K+84bHqH4vzZP/
o7wbEuIRGSpa6eZLMHxO1gP3dUA62ui5qa7jcJ5eIqT7/CFiXd1c4/JX6m0c0lrOWJ2ptQQJsRys
ONk5frsLjb3bd7us29K5tAX+1ZELyfzv+jR3N6O4w4c/oPV7T67a1ixhGhdTggHqgAw5cQ5BTWCg
9q7ETjQzKe295SakihnahdX32zC9JbR+hAHGDRjVgJdTah2xZ+C7c7qbwb3KimZe5oK2xBEBKZD1
1aEXXzmGI24Tmh7DYIbOtUwr9shSQumc1uzPKhWvsLBkGGT7/Z/S1mEnQxbZIxko7YnP1xVRocW8
kpZZVc0e2tamF/V2oX+VAEP5FFCM+1UbpI2f6d9ZO94ubs4KutbMpziGKQMfzT6a6sjvfPC/BgNr
etIcSmCrsHNl91AlLuocvkk2cLTsCjGe2tRbjcsORCI8HdgGM1aNJ/JYSDOsX4ULxfF1ccUxd75Z
S1XiNeC2UXo4N95L+ziptd2+jhEkEP7qB2X8+F6FW5Q94SatXx0TaCL5vjZ9tC2q27AnsPqKuhus
IdGwqJOonA9AboR7+c0MfjzdVIVP5NCvD6MqNrZhnfyS8tRE7qI434aUJ7CDQxMS0g8l76fEODj0
L+2KBJMoXcXAwfhe+iPiD6FwO17bvNi9KEVoYdNKnTg9zwCPmdTfCf0+C9nslQMxDMZcRULFDZnf
CnKLhcA90Qb2xlLZhnU0ZdrT09wB+Jkop12qbbYUl8wZtmJYnltZ7XAwAbRkehxBwo7qNzRHSSim
3Q2Q/DJ0X9osq3u6DtQ2A0W/MgMiljEdC5mfl5dpce5dMp7BUDxyYPu08JgMq8JBQS+AD2N6VxXX
J5/8n19oGnx2rAaGNCd1dkvIpd2z2yu19I94mm8MsEe/+GJAoPT5w4jdM+28xxYPBsuzs0MVRk0D
yo0owNGhqzt7g9zjAZ10E0z0SwbGMbOaixeMd4voPoJq+JqbBqpxv5NLcmMzWq8mOzp7CbQ2BDvm
erw22BpuABsjzmnL6ehMcC9abKiU405XT1tTh9F6XrRZ1cC1Ck2ID62asSjFCPnrWNtbEy45BKyx
vFra/Mrjer/ghoVQgPA8UTVIjZa2yzpYA8nPgBFA/vgY8NRKba4dtM3W0IZbriX6VoEJl/BgRUVM
+GWn3nupjbrZH8uuNu+GNTbeFD9vgq+3CM2b0MHoC0rz2AcWUaV0IE+GGbjGFayq7tnDJQwNZzuq
7jnBPYx0CJwlI8vm74W2F4PqkNyRiYQEDs4B7UI2tB8Z5CmArqjL9jlVegdD25alDeoapYrmYLnv
kuCFXzN8E2Dzh8mlgYV16rCZC+MH4ffb/uONtpyLrd3Sdga6gxhfdQwzZW0r7aoeVEzFgHZal1iu
i5KaKhuPSRmP6ZbWFpz9FdVQsCv2o/ZsLy7yPjnmZ1P7uRfD4hDSHm9wbfQ+UR3BuXV2tQ/cdPld
rAi09qdO+8TzwIGqI3+HNg5yZoNyi3EN0hfucpUBccBuXmjf+f9h77xyI8nSLL2hsRwT18R96QfX
knR3iiD5YqAK01rbinofs7H5blZmV2ZguoF6HKCAQgKZFSSD7m5X/Oec7zgeBUCt8qL7ct5Qeg3U
daCV3lSOdSMleDpgYtddcxcpVzvq81dpzl9BU0+bXjnfodUcw97p9rlyxYMyow/bLGiHQxNPrB84
l/cWRnqGbMduELgki4lUYv0u0myTzcLfxzou/EH58YVy5tuy+xFg1QdHmK8r5d4PnX441Bj6SU6R
jlMef+xX0bHD9o85mdtBf3JsGFOCYIBu5nuHhppCWTjHOYRE1GIGgP2QVUyZbJUxGFquvW1vI1ro
abYkKA5OikzCHJYfoUc5SqIiC5ppYmYaqqNFm1U1N8nWJucAf2KTkXuAUqaqc5KHKS/JuHqfuB1+
cGSJF1bQrVuyE1MZXiAlb0UenxyyFeM0PPJJ3jLJWPIYqkHcRiOHgbSwAcHFiH66GOQ0qtJ7hSJ1
qM27UnvK7b3vNbd5StZSsYJb0h42wSqj01lr+x/tlO1xGtz3SrhhAb7AZlJ8pxFxUeCnBPeqM95q
7NdRRUwyFTbB5QgzamL9x4jIeG3k5uGqeEpKToV7yL73q4+e/EqpgiyFsL7K3iLpqifLiqwLdSFM
8439WBnbXoVh5qQ552V6HUoAOqRlisxlc9R2ps0ln+rdo6rvCOfg3e5xW41yC3yD8Y44ZJNzUHND
iyCO7WiPRJxOIQGdjDhjZZOOnowBdLOS5GxEEirHkekmNBqMS0h3EgMe45p2T4cTDahypksKmIdT
OzFpj3JYVRbAt6FELEkNL9xUIFVQIpEMdbS4hiv5ohtZJQcsTdtx6EYiPa6705XimHdAn+mtoddB
6ZElL/4yRKIslFapK9WS65uHLTk+oWHTW6e0za4ilakrvTOusTm7nSZXMFaAhyGLNmZMSN76kSGX
NkFsLjAfvhfpnK1DJauaU3wZ0Fk9JbjmKK8+Ciw0eSi645dR1EizXX6NDE11SjEPqD12Vv66EAWQ
dPW84RSiZF7pat+BirS0nLGUEGwi19pqll5SU72aRybYo9Oto2kWW81DI8ti/C066jKAjWnbm/pn
zhw1UQJ0PZnnEEXa89tjahlHB6UathlHmY48fNIYEaOymB4UIvdVO3Z7aKA2tFlENJ0GuYXfJfh8
Y4+6joCoUxtnxS50OneVq0JZKlcQNAe/5qGfSCHP1Jqn6Rac24tjFj8RPypshsNnIJzPwm3ux04e
PSVFAZd/Lo3iGluufSTH9476zonayktyqOUdACGXhCykFF81b+JTA+w25honi/owjiy+IMLhKCvl
fOrK+zYPA+ZB9V6GunnvesMZ661gycIgLKvknSkxt+oW7xFGlv6cA2naFG11zRUsgcWGmYxE79Eb
nHdJQvn7ZPRfQW+dG0suOyShfJSPQBxewlp8a62+mpERntley90YkGtKrE9ON1CeW4sdajaPdV4Y
Kzsl0y5He9xaIGX3rodfKqL2bFln/q0UgsBdO9xBLDlBcyRv5fQAdKtpm4sJc4ETVAzz2yNdNDes
O69dW6x0LweuXen7KjDdCM0y+xZxesjiIVwNTJ80ZFjHjx96Cz+11dxB6d47efMp4vHoktvsfYD/
rdqpYumuCRViaVfW0lGZTHXlNs2ycgFqcweAiHysKb6a2PvOtPna1869M9vu2cLB6vfD4whgL1bW
VgOPK1DzY1LhI6twIHqOg1henWLdpDwIi+wYsAuNhvcwY5414yBfzaGGHZwBdKTcta3y2TrKcWtg
va2w4FJPDsqMV0l5cyuT00Sp/Lqzcu6mWHjdwT6OUs1HR5gUkfL5mlZw9TH+Sn7sRsMKPFXx9xDk
h7DyvqG6UVLj7tvOJt40MlFFR1aeYtbQLw3HO87X9tVQvmNdOZCzeLrTsSR3+DUL5VHWuvkL7uMP
hyHnwVA+ZrQw9rN5z5p+GpTTOVee59QOAIdggw6t4SMcwXMMPlHE0MQrTVLxE59pduLe0W9iBwRS
/7u3WrmsqZtcJzXB4TioPzi8rPFtFyxFeLO5GRPDZwdYpumgrZyCtujGNw4upu4ubLikYvNm+03I
OOH8ppqefDVe8E6j9ZUbQGWGL8PkDGSs1BZRjv0iLxgiWcpV7hbc1Gc7u6+V4zx0Jibl7a1Kdax1
1fjq9S4Fe+UKvJp4ZFXCtz6xpHpNdZ2Up92eOmPJRN65wAuhprOnEInkhsTPILHD0294iLDHY7Hk
84ZhHsLwslbIp1h56TvB7jBjr3eSmVEWhntTGe9Jc7bKiQ/N8slW3vxWufRn5dcfsDDbTfugp+G0
R+HP10Cqn/MqeZmG9NYp078uoodYxQBGFQiYfeVbUSGBQcUFvsJT2WpMmbXwkdNqwE3E/IhD2jFq
L1+0GE11Ml+oS4w97WkpJREEasU4XdHVuxcqqPCXKc8feZy/kqH+Tr7F+8OcxHBMNS9BXdEd9f//
xWDEXohUT/BtAWKbYK9YUwOzTmzj1NLm+fuP+t9/o1D9I/vzWZQTV+aw/eVf/+OxyPjfr2XafIf/
+or/+P+rcdsmusSc6b8frJ2KX2Zqf3zFP2ZqJiMwQ2dmZlngIvjHf4Wz9N/wFds2ddvQuhwCWB6T
sz+HavZvzNJwItiWJYRrqnftz6GaUBXepuvayA5Sp5nmXxmqATr6dabG96FtWwidZdMxjF/AYWY/
lXZeEFPANvUq4uYYtNMzS9qZ5jM6/GwbJD3XYiPi4e2HdU9jFQg1TvUJp8ZGN8hPxDpdacn35FCu
67np1tSAxcfQNo3oiIb0PEQQZlJn1eN5IotTQVTtXp0o/mpS75qPwZcVSq52024SscC9C3K9MvZm
EGxSm2M+cNx9NZJfxfTOtby+z8PsgaatA1pqAEaYQQyUWA3N2nzqgtbBVuFF29qjb6XuoZD2w46r
8gVU6nNfDw9NPBnPcxREa8bP8aosu2gJBuyua+dV2UyniFQAVSwru54u3uyA0J2HcmvFol/1XcAe
3LG6zJ22diLzXA2mvcesM+9LT9x8z/kZ+im9wWW64q6WLtGg5qUl5gvC2rf0m5d6mL7a0rIXHMmf
bF6wFjUld8WpmHG3RUbDuQGgaj8yqogqaqenwu83ZC2ZSFj9Ubmm8xHRb2SGo7r+iMOAkHSCFIOe
98NiFTQdHvTSdx9DqguBS2BLiZpL6AaY5yX2APcjR+nLDePRk/F3nrZir+viIWEyZ4859jlj2xUW
ZKdZWzUULnOjB7SZjDo9KCz9eEF0mzKp/gvR553B/W5OwcBHZszxYASS6WJkWgSSVH9M2cpCZGgT
FVFaLTDuhd7vWtm8c1R6SZLkM+1jPEvxt1FOeBkNoZjNyLSk7H70apJk+1oOJlcZrpwtvUYQ1+xQ
XmHbv1AMv52wAa1rFNHATlDbxjejso6K21oo6bTFSW204qYrUbVQ8qqT2GA9hidLCa/O3FoX8hvM
DifKYXCqrxuEWtrBmyU1GbdYabihPm0poDwmSt1NkHkb5F5LBd8cBOAWIThL2VkqpGFKN7YVUrGF
ZGyWqUp0bbU4OpRKU87T8m22/IK5Jt3SsVKeh9E7QP4i3V2Wz7XlQOFROjWoyDcO0GfPKrkBltNV
a/SfwEIfrMi1wXzUYlM7Ymtm2p1nCIi3vt4AZKElUtf4qebIPECQDN/0hUU4KXB51Tnt7kclrzsk
/pZQSeaFrcR3JxB0/Gbmzky4KpQo9J2S6uFFEQN2SCQZkcZ0iHolA1DFbuo6d1N2qP2j0v1ri/rQ
PFaac1XsOyDlS6NtdgaSABQlXANWmDAKwkigJSAIoePMu7A1PkSERpkq30FV4kicSpeLun5pO+OJ
NsOLnbjXibm7Opw2S78SD0RGUaXwNaTzsPA0/w6zK3gNg4NiZQd7nPM7jYNsMAg6/DRn2TIs85Dx
8iCHlZq7Ix4Vfd0q6teoQYjyWo9HvWIwOKSmRQKKGy9Ds72hiLA9SjvjeW6zvRajpDe2u5T04xal
pHCJltvSeYxGIotDFn1l7jSBsq12Pr8dH1vIte4w7X2kRAReuR59D02iKDfSi2E8tfj+MIW71WfZ
U99VpQ9IrwdW+3KVZHy26mwdNeCuYmYK8+Cea3PYU7YGcKHdWJW1ywtznxTNG87QjWe121pn6uZr
j5amfzDoeTJr60xCxqVK2PmKGvINwwhOmD6FnTSp/NCyrF+iIkOBwOoS9Weq2q/9GGLPH4ZvJCG0
QFED/g5dY1dIE1NIEY+4a/q3QOuPSYT6yxzlHGe4ttjvMEiprnKsdcsoGS/Eyre1ae+wI65kZCNz
8gGAzsF61Mjy5zy3b7qenE1ypdzWqw+Cdw88TzetdKxVWDIc4p14CRJyLaG+i3TnqM29sU4z8WlJ
fI6J1p2IxeyJXtImrr2ia9zlZvHtjhlgzfwkapfWeRL3earT46OTDQ28xCGuOty8nnr1KjMOUTrg
ZUzotNPCkk/nwC5Xau951VGYluvGwqFxjQSoDeoG9HkJoMwCtLFyOuYAXtGdWiQoLqbG2Z7DcAkk
5lgKsjRgj0CxxMPKqZIjYYxHrZ6OUVGcZJq8GnWA83EkQhUMxrAvSdhMlUu7LJ33RYAFGhoQDlUx
0WISXE0G4CAkEA8qDyh9SIkcpzcUrspHcDJGCzPYgBjlkCda6p5XLaaZR6ov7IcqQp5NGfyt4wwo
h5e2H4yaYc7bPW9HUHDXNumwARc+4Mea1pYh+gOX5a8hpg3Mg8BFp/KtHcqPwQwvU0+n3SjyNwkQ
tQwQNLj6DyE4BsoEsKanuL0EzOi4OTi1jw2GS4qYT5LSHzI/ezkBdirC90jvFKkrK45tMH+xmybX
riHkyqj3wMHV2IbQN1cGaV1TM/ap6dxyK71Gk18sPd9nrRvrp6r2Pore+IykddTC7kfa4zIa3SdT
s1s83NW5hFG2COlRJv7Bzogvd5e2hrUeSBbehVWE29LjXj/2OE1GkW71HlqWbgw84RSDZ2M4rPLE
2GNE5brCZLAL+KSCi2pF0K4xXTy3SblC6/yRSeMDL+Sb1iIwIn1Ygl4+UV4Lt3ij5JWpz3xvjdqz
ep1WXu4pLw9ZzYEXPG03WA3JXJvGj7mVj34Ka9ptcINEqRsdrJoKUTczsZ44eP2KAcY6HUEIKr1O
FTzeVK+w3itHDzB5Z9uuDF4Lz5dUCHSnyPVefIsrrM7RLUriTUjWcW0PAcUPbfzW6hE6WOWjc1g2
+ULX2bkaXVYYYh9oOGNvIzCk00Fxokdb0jsQTVyjuOPUTUEfYPIEgI5xzug9jTqtF3FZ/syhfNSR
i6W8EtFBgyeB9BX0fN+KebHJmprleHUwLdirJPj97e7NhQFTHn1u2BZa8xjyC2/niXXIKtZt6Fwd
jO1sTTP8kEB8SUd+1mXAWoLcE5sl+UrnTevs99SiyHkkpLEqZfRJgGzbzoypzBgLYDNOP7UmvMEi
YpA6oSjhHV87pqttA2F82iyjQhNLSzVohWa2yiPTZIWr7jxnkhc6z3DrRIR1UsZW63gIeDECF9qw
25w7h26dMms/uKgTQNRhI+GnJlsJkr73sMT1SEap+6LnBk88xkzkTX8TaxOvHPPL3G2fk6amp3h2
H2fXPgsfu5FVAtB2SgNAfZM3G8PwTGzgpsFdnOXCSMABEjHLOG9YTAlld7M5AmH5LuHq61zJDcWR
zscBH5bTbmU9nCFDMcmzdlFJHUcgCF5yL99leshUdTppBi2OgdmUhBuSU5FyyshSACMVgBrgwOZj
wF2GidxAr6g1fQsdPIBXhAdrYkY24eheWG1xlwj2tAZXqhZR0yujM01Jt9FOGDvpeznDzapooqyH
mzF5PyJ3vCRJSaC2YI2exQZU9Sk2g2kXO/Gmr5kRtpRirOZgBF1Owfgy6fHX6kl+YvIFJkGclTUy
5M7veYgpZUTqsQ+bFxkwlquK5hFcgcn5P30NrW7vEmBk5fRpDpmLbEmBBXMOC4aYOxj3dkGlHCjj
n24m73ph+UuiwxEgSQ1b1WxS/+IJ9k9MrEcNyyISqdiNvXhKQl5rQuHMxoGV1WX7LmtxA1V5GHTr
NMF1iXX3oev7tWmhcw7WlxuV7pZG8m3tQOnUf58wX+kNewGmfMCobC/ayvrK9OxA/w3hh7pkouK6
4lhJh7Viah8RQN5qb8IxQEaWlyHb2NKEqj6dglLsp8Z8cnPjw+l9YxPY3XPYTj+5ZnHDcu7oVdll
df1Q1+iBmYlBtau/47JTMHudJcd4zmvRU7tOqc2kyaMgKepo/o8+KrYsvse2zHe2i50uLduriP2H
wKT1zQFrtkxHfQ8CLFnF7QhYGoTlmrN4uQThwGy1Y0yHgd8Kr6JO6OnAJBoPXAiMsHrEXURbAa6h
unHucKE891FXsb0hCiQJuUbphVTMyX7d8Eb8ezbh2bbBDOB/nk3M/+c/61/gMX981Z/5OEVNxlIj
bNdmTPHPDmRTzSdcl39Yaj7gyr+MJwSeHzJrdDrBIIFe8xd0svjNAE4Dghl7DhxI+S95fpjC/zqe
cIRlQjXXmZDYDrafv4+vrJ5ugMSGVYAXnCx5UkcryicwdipCH/GfaVmUxnZW9D7NChnO+ZxxJNox
nSTJ59w1YpnU2p0NBbDvcDkHwr5FqHixUR3p8LUYmtqwWxRCEJZgoaCCYI7zLYPGY0oTaGi5n5P0
xmUd2o85REJkM2QKZt1Bm92HMc6QWtELoRgagUvuHqxhDN/QgP1lK+BhpdCHmsU4NFI4xNZxPsYS
QCLpebGrKOkkws8ZlJ4MXNrAFQ3DeMuV8twwSaBYtN8aGCa5KG8mRWbkfkDLK7DGEWhjRPZmM85c
lKOoPRV5/GDR+7dgaO5x2Ji/bOCPORDISdEgcw0v7qAIkdnMYYcGDDICXiIJ0BLc0ArgJ4VffAM2
pgO6n058YpKlVARKn+/DQRdFErfi1VWcSk4Z2zHudiWUO+6kQE0QOsEH+qtQUS5txbvsa8iX3Mwv
QwkhnbgYtew8115tv7r0gRrAQZn336N1X0pDf0obIIm94e1aYJvNKO+Jqd1Xtf6SAOOUDmk54JyZ
xZkeWOeIOlYA70Sl+UoN/6azNzANOkYldCpZEw6ZcFGuqwkHvz78jEdwoJY+3nF0PNmQIGDOue9B
jCVlilAXXe0ocAKRPztlUXyfK9BoSP1HAnl0ZK61KMrhFMEkDWGTgsh988roVcAs7bN+XiM2mKrq
tVsifLnrUEFOJ2inhDhnFHL5s/OaeTNicVjj2yARpcnHAKxbQOFRAT3Vhx66iBVPFa4qtCj2HyuG
9BvqL2NpbZBMOKCW8tpAZYWREezQ1pltK2QrlTLcGT0wroD6L7OAtaEAr7MPoC71KZZMQ8IPJLG7
iDE1FlbiBCmgFIWKDaG3LtHuXxKFkTUnfV/Dlc1wpC2YgGvHHuZsnXVvY8TnA1DzKQvNY+ZiyHDh
1NaecaqIMncifjW8Yjd26cOYTacMeAijgfBqVu4y18vPqk9AyNEVE7b+3p/Dl0CORz9rL+UY3QVF
eknmZBdRGhNb5lsYo0sCr1tWybhG+MNyNFsX127fxjo5zS0lGXYGV4aAd5xhqyq9CniIHt0hcR5B
PtyXsb7JBvLZgXRXqSnWeGu5PU3Nnq5ETsANB6G+IfEgucRBmypG/AM0mM1bGoBeyxbDHJWeM8zJ
ZZdWp0zmZyemUFszjL2RaDttMh5SVMY5q76ZdPG+JOckqwWUHRsCTwc7pOfdbHMsIxI1XpEesVrI
VdC18Cz7jWeMNakpkgO26X7AjOVFmn7kU/8Y1Bo+dbeHGYB7i+ahDxnVOz8McDKZPiTTOjiQFT40
+e9Vm4TyxzvWxx0aJ2avyfKQIvtHAWt0LZlK9iQcKyfooE5711YO58mrK6re52nd2voDZ99DP9gT
dwRzTycDraPUqa8ar4VLM8906PLC9IpS3/IFQXstJ8rGORytbL3e0PhzIqW3L1iX8o6AV6X1B3L3
DQxmuA+UZeKKZKQBbA+I5axv+qw+TF3BHZyjLjkJ/xi36bdFpy+nAfFMSfO+HTlKmvU58k2adqf5
Y2i1n1PMhJlf5TIKAj/S8N90VPh0rH/SC4z3kMP/IgpdhhxRDYO80g8dFofBaPe153xPvuBsWL4b
VU9L7ziygsXQqloeqjDawCZcTxaPOpI3jMK63UTQsrxce+66YN300yEo6zd2wV1ulB99pth/c5+s
QgyJ0ItAM8TgKs2OEc9cQ6XFIz3Bl7EqfP48ZIHfHBhZaovapMbd0c/sYFedcR59GlSyjj4dX/kc
kd/jPjJGMlg1hGDLXNuCILwp/LOeYSwdwsrmjZBUqgXkiXLHf2OgnK5I5DYr0mg3zP/oSH1OlgWv
1thCldQMMpIF8+LCTiMmjYUGE5Ohc9I7D5oeCGqEmstUNmj1WoMhwQC6mPrDUvrQrksjvZq61sP7
0FnYG+Hus2SKt35EM5lT6LAkGu0HBleW1uYuaqN8yxz2Vg7Oxc6Ge9qesrUJchZrX3snpT4s4L/5
gA8kf8Bu94Ldi6kW2EpZKlecx5yMq8HRm6yOdhEhfozUpcVJ+Ab/glH6/BxqE+ffvL4m9CEfGpYg
oth8LKsuvAYao38oz0s4XOXGbuU9SMwDNcvb0TTPiYyvFTU3VVE/Mg/67BQ+G5xIuBkloPJOqd3h
IbFgSYSzt7fMjhENwdEFVv5oZ8cCaZUSgVkG2yimRoiszaaeuncYt9Fq7gfYwJ599kztvoYKTu0w
v6yg/UMzMfhHsbyj+JU8mFwaQGVnpcibJNMs4V/LdiS+KbMbUqBNPKXEWOikr9aIvVkr8cxYZn3P
/pWCh0kJLpSVtYyK+gtDI8Jsj5WEzb1NEL7jqGR9nhC7eb6gmzUAJK1nSgyfU7Ohz0TwJkQfcxxd
oDX+qPUKSBSZCj5kp4EE+xIUyX1WDdnO8HoIHlW8htrxqjdZQNoLHd7wVxCw6kVvZm/QkF9bU+6M
oXhKDUusTHXMt6Eyr0VufQvyErYcrjoZrQ2F2O7CLvyn2XkHQbJ1m1JuJ1jgTJoZ8lNKhSXX0PvF
HJvPWdkayMveu1/NkLTRlrKqZt9NiRt6RiyvLWYa4jX1ISHD240Y02wV66WcdzrmdWdscfqWe6e3
fuY1aeBM5YIHlRBO+XAeKkLDnUoPj4403ynnIVHse8HJVynjmrhxrHLHOgmHDWuGc18RSvbN4cr4
4aVsw0dk5UNFcllkDPLSgfObOTM8GOADYRqodYjt4gnGxMEjA60xmEJsLgpquaxhKSSXceI8cLVU
fDogcQ48KP+oJVQbn4y1IQhb067HIuYVrxQex0Rf2mtW9AwucKVnvn3xOCzsHSLcYRe/+Q0HDhsM
Lxa/usVjSX4cQttTFqbaSldpcGDinMIGaAM2UfGxkdea6LhwzLPq+mWjmd9mlS5Pem67QiXOtSq5
mXZHcU1OftxnINeofLqfFh+ZSqwT2GgvZua9u2bNLU7D7qfy7R6YeWKjaNuy6fkY6gXT4/jIkYZI
vJjvWx6kXVHo/YHkVk7zQ/muaXOxCA3xpPXpKZgH7IjZWYqAz72mnQIVwaf1O0Wk1t9KI3/kpJoi
N7KdjUlzb6kIv2j0F2b0UJZk8cL4mJh/aTxmKvjfKJp2g1wB1K51oN/D2i4UdZtsDH+e3XHBpDBa
V4rOPSpOt1f12j5S7O7Utcu78HeetyJ79zh0Fr6ifQsHCpVPYfm/BXMVFLH+R8H8n53CrIrRd96+
p9/N32Mpf3yPP6+oXEM97qZglA1UaoFE/SfCxTWRM39X0HEBkrX/p4LO9RWCKbhBHbqwLRT69E8F
3fzNskzup6ZpiH+gT/8FvqmtfvwvqRSLoRwivnRpWCRB8/cral3jERYGRq9SZufZkm9AI1StR37W
gvDVq6AuFrp8B8r+2SQcm8oKaEUqt6PV1dvOCteRFVMckTmMvrnUDljpNl6lnSJRVJuxaE4c+rDT
0Sdh+pBI0gLBPIGxKVuXPYUSFL36TqR+g9H+k7AkcXyDq5rZ+/nWzqc7vyQfSiS55m/BQVY3gh8U
VhxYgRTPg3thwtSZk6nqRTd1UHFGesBTRNHX0D5lwfyEGRTlUOMJwNWF0qsHhyJKn50KboE1JAwu
NX4z6WJIJ7VSWey8g/ZqOwE7oBV/jPV41rp2RKQMc8bP07Od0bNoZq13MOr8VvjDsKSi11mMsGdI
N9AcGhvjMfKjL0mOdRuawkMlZiuOnOm5HnOx4khkHyRpbNCfb/zKHufwNKUetm9Xmp4/6uawaoGk
LWp6A9AzYVfXVNGlDjlYQw/sdSt7iaU7EMd6JolbQYbhhw4+uz2Rxtm4iTHCsdbRawG65IK1jrOs
rD5cj0u0l1k/K6T6FaZGE3XNJfVncr4umeD1erkbuPQuUgHdVtaPEd5c2YW0kfIuFjHZo9r/wOvz
sx9pSq/n+paOL2Uo7os6XQcEV4DCfpJezpa2yV85IHHUFfljrk03FagmuL6NGy7mtXbzAdnYlC22
RbKJQhu9c1phTmNYkB/cTtwyx3snDAK+qwpeW6O+aUm+r/TgFYvoESPxWouy94GYK7tlerabWYfb
yl2iGHvOMoGzd6fslBgTIzzZnxXKSscXMcrsOeb87urJvZ235wAPIE8AeAH3w6/Id0BuoOFyMzfp
88zoIsbWi8vrvdX9HWfPh8Z0OPOjiQxYoRMHKPwAKGaVFizeszce4ii7Uz1ASzHrHbfgSfrsqOJs
R+l3VfZnE5f8LQisu9SS0yeb4C3y2o9knu/LToFnKeGt5FE6bbSP2SY8ezpgllzqfc/xDtaCw8Fd
F6lFFzOuiyLIL20m+03UELIeqMfF26CQtrSSoPJDlLfuGsW8HRX9dlQcXKeDiOv8zsYNnG4zgstN
hFtsAJocnFi7B8MA4yBoATuG9Qd9Vt1dWlTUAVZu/uEwVb5YHeOMgdT3KiPBlVrTfeHpj3aHZz9W
GF+N/ASoCE4MmU3qVircLwlVuqCtQlMaX3Ylc1m9ekCCK0ULJicdcm6FIByI+taaLncNIGe5ogxb
GRqG8DQstRoH0Wgu0YW8XGx5JCIyabCKtd+xxVgQJ+bD9JA60H3HPNhg/o7JU4mvQXGPu2qGl2Il
z4FiIjuDeIWt8x67NcQzxU1GBhqppPFeO7DKgFMgNtjiRQe4HPjJKVMEZlexmKOOxiGipgomF+3N
WhBPmTBtBECcg6w4eDXZms536xXMTiqlID5biv3MrAB5CyV91QKGdvDYnFC05AIbcXCOvM5f4fhY
xzMrMUtrCFzW/tl0dGY7IPeX89idR73gthjZnI8CJj768DzBpQSilXPFyyG/xR2IvY6mqw5Cfp5U
P6OGtqWICmd6NAWlDrbNTU5urIocVp/zXwJAJWvPDsx1a7Eeen2UE6yZnKP0iwtwTp/qZvMsooHc
fU2P8exFYOSLeVx4ftJR4ougknVuteR3uvgV/psWMLsaLbV9fT821S3omnw949rbwtAFuWAC4eDv
cEy60FuVBfQTzpFkMsB6Eqqf9UXVIXFYCVX2xNHuuU3DkppNSjA1DbO7HDVAS/NLm8jtYHcPeAYP
DDHEIZowLvVRxMbSWHR+FzpGeS4qxshIbSq9YEufPcwK8A40ld/IR5PCnquaZC8f98Z3t3YF5EU4
xnVSEaWw6j2GBroLa5iVrtJaazkoP74RmI9aLGDdpzqALgkbIzaICsnMecTlcI0IxhEmjQ+T7tz7
hOmXYBPuUyPdW2xNo+Y/dN0g95WpX0xC0zt6L26iNHFqollvNNe91CZpS2FwcIPUyaM8sTDg/6a5
OqIzjk5vYH7yGdmqWbeiB/wbzdqa9Pen57X3XShj2IjNHSLcc1sAFApsVr6hiDZz3Jwq3KrgbzBW
h8KnPLJip4GysiBbhnTp5d8TNZClVz/bmvs+j3V3pwfomaGsTr40xsWguFcyLMQKU3G4xNifrOpO
3zkWldJjxiigmN2dF/kvLBLnZB697WR6F03CXzEmbtcV1whKNMZxWGR9944Bf92VGPJcr773EMQW
JRcWatosWnvC4ou0P16IUX7a1CKvnXg+t9rU34JsDAinop9FTkxaIrQ+EFWR8TBrgEHVFxwx4EGM
oLIZkb0m9cR+UxEDMeWAnyagS8JxpbvH0xYdfOx/C68J7GWT2CurT7PdUEoqClsAB5UPctsBJUDR
qiCvE93RgrGitQa5CHvJinlnuciSzjpwPzZ3/6tGWySXwpuQU8j2jCzAGDyV5l1Y0DmftfVb6FdP
VWY+O3ryzAtFvMyLlq4P9kcGxedA4+3CjOuLNtsYF9BPiVodaT3WTgxBKS5qjWue1eHl32d5JpCe
x3H2vze/Pr7Xv9AX//iSP92v0hIm6pLh4UBDwvnL0d3msAy1xsObTKpcCTt/ml+VwxWnMuUECFCW
ZyJx/Xl0t37j3/kCtjcO3cpN+y8c3d3/R2sudwAPi62UljTA3f5ydJetHeY5/DprCs7Uv/o7fcbw
ysFgBGrCZtc8Nr7jLN2A1HAJRbqqu69Q1OsQujR4in3XemKT05C+NvQCBLXIfzgKSo1s5O/lMDzC
9kWNL9FGvVijsg8dyA/AWkfjtBVT+AMb6NWI3C9fAbDpPxCbGe8EiXLCWiGcbPzdPCIGhiDpVXJn
MtxYUy2Gu8/eEOPnvB2F88oFwgd+DXZzFd+VHjTuZPicNfDcUWJftIGNM7FYkx0F8UZWBESlwN6+
0MZnxuE6NB820sSrCIT2+JIabiKYH8J3D6FLWNPRJuRhpvE+nLq7gfCHSwhkxoQXxOjaKh1SoGOb
Y/ntMCIA3lLpe0NlSXpCJWbovZLGunl49EKVOslU/kQQREkaTBK1yqaYhFTcYrqrVGoFY+kNKzA0
V5VoMVW2hYDKiNxH3qVRyRecesdBZWFw60B/Jh4zEZPBW1PuIKZxQun0VUSUZgi1F7d0H3siNvxx
dC3rbIzOl8e2sE6CVF/UKpdTSRrUwthTbe7BfZz1OiAobCmOSvRYKttje9l7p9I+McchQk7D2VNJ
oJhIELA2cM2EhCqVFkpUbghrJ4BKoznQJq1tXJUukipnRCwQpptHQmcghERpJ9lvlUsyzOzdCv4v
e+e1GzmWZdFfGdQ7G/TmoRvo8IqUC4VsvhAhKYqevPTmi/o/5sdmXSmzMlOdBjXZKEwC81ZGiiBF
8vKcc/deO6Vo0MqdluS3jvQw9Wwz5JiagtZ7Iu3vSXUYwFvYnmxpf8J4uUZNed106ja1Q95rFpbE
TLqmvEpFGUNvt5mkpyrwKQBZ4Bmkhdql1vg4pt2zIiFaTHEuWknamCRzIwG+QS7FnSlpHEMlrkrw
HD5yZkxNEDtSTMvrTFI8egvqMt7xx75qBGHq6rAyJfgjsejfXJIIVa0pTkbTt5duU900FFHottGC
RklO/eTRl3lVOs7ZYmY+JUkjhWSO+OgD1oPkkJRuc0ZPDf8pxLDlSlpJJbkltvSyd5JlYkqqSS35
JpYknTiR9UBW4XQhB9CjpKFokosSA0jh/XgSh/GTjRnbBB8mpdFUI5KqMkq+yghoxQa44hOsiz1l
iBesPeiUaoSTnqUU81CyWmpJbRGS36JKkkvkVinBPRo2pOhal7SXFOxLmEqdEiCYsBweqXSIl5eM
GMMydyHQGLNGJKIQZVc756kjTgVgmYmBqe3TN5Jd995Iw2yVRMzpoXjBo7HQBMYgamjby5NJUmu0
DAioSV2T85KcjU62R/6+TyXqRpfQm0Lib0YLDg48nEKCcSyJyKEOUE4nbUwWiEWAukLSiezwqpZo
nUJCdtjFBLcDd8eWAB424IaTQkJ5FInnSeD0VCIluS3SEJHD8IHbfzUYQH0g1DyMUH50Qt82bcJG
AfyfToKAGohAiUQDZYob4M3zWHIc96wTzTt20MtZVHnZGiZmvE4KY1dgomA8YW9KO6GAFXHJQx1D
Uk9pECAU6Qb5tLxfduU0nZHsvQuIQ9spSbSNIRtllXMwY1BHpoQejUUNi4itfh1ihd5lT3VL+uho
jXs3ZQvJ9LpTUZMj1RgBOCUJVtIs9Z0Whkh78Hs2Er6U5czV/dx49Mp0VZVUbL7IUXX2JMQl7xyO
nRMcFTY9qbd94E7M0HUK77JYTKVzMwGAKhymu7lkQjlKfxeSSCBybx223qORjOksKtxNInlSeFXP
PQBTMfbClaVnpwo98Sodp32iTDkhAIw0VKnE0TBVu+Ds7DE8SQ08AilesLkapfUySerHUBThooXU
kbXGAzy7HW4PyWMyrlWNGFZSZh2IXgrLyhTCZZvognG78bGFePCmvplbViLYT46NpcvaMbN1+BII
n2WxB0XC07z3eYPcHlgAhL6QVdPQqoo2Ydh6+BYIvNSGHX/TZjFNaFCrtt4XJap+r+xhq7jvMB6u
RoP34GT24V5tymbe1sEFnCq67AbvcjY9tDXSNoze3pr14K5IzZ3I+nu1xG6fog8idHCDQpg9G4Mn
NGQvUCGTFLkrKnLsxvdoNsSsLrwrkheYAgT1+6Bm1YUcyhDet4J1TO6pEOOl4+sQNS1znUzKIXTF
LrXGehNmmX/qKsqDarct6StFO0eOuKE3Ih/QODoK823X0/E1qONqGpQYUJ3J8TZi7frI49lEhSZv
91de35wSRiCWNrdA4Ld3Y6NtNBVbMKDVh8zh+VUm0W10pe52ZeI+i5zEBEzW62E0Lz0tuS14w8dm
ep3h952zHzfODb8WKygo521l3da2mZIa3m9VJ79pzeyY0b/pOlAb4ZGWa/fsKqtpd1N0w/up1yBw
Tudtz5ZC18OCHOij+bai2qheyEZ5lppzJLw7G0/wEEN1DD2UYUmzCUoBsQO0jdYcrXgZxCe6Lq6b
0ThUk9DXvqdcmQmc4ELCQCw/vWi76sby0BeOEdK5yaf79MZLkknxJpLyq5UkEwusM/OgEThXmNKD
g+AuLfJhFdlVQQS1ywAxuxma7i6SMxL8CLOsNxDSxnWwwjnrnbPPC7FGIqmRsGHgHbII8puxSX3/
Ogh69g5CZxmELvsPSfAE6Z7k6NTc9ERZj+3wu9FY12FGFEYXDwsd6jQjBYQZaUy1gnvIWpFjPs64
r/ptpqAqTAYfnIiSb1OTK9BqrE8VW35+O7KohNpORyGFJFLJkO+P50WckFJnXTMsqxZOlm0ZbDiL
JOE+EQl7q0qF17uZAIZWpGfT7zkeI71InAWVl85b3W8uLZ7zMnXok32xdTotWMJp7qgGjMuy7AYk
hLSTQJz2dYJw3IGDiexEOTUyJraeh0NLl1I6K93yUpfEQxD5Y1otSZHeUumB2denBRJsbLi4pvjL
0ViFCtsh2TuSEkNYmP2NwpoS1US+Fd1G8YtNgD53ZgKnCK3mZuwzXlmYBALzoFTmEmfQGViSBdEV
/cIP/OdkrNYodJdaX4XrvCcHV/hweSKf7FwnHJcvAtOO2HDPKHHKFuMRl/h94+UbaBKXCmLkdszv
ehGWT4qMV+mt+H2oG9Gix2Y8A5X20Kj6xraY53XabVDalwPdP5TFPHuXWv2zXuPWVXX6XxFa+Yr9
Iqbs0oAU18exNlnfBoMcMgXJicnNhqWos5a2WiJA7ROFXNEKX6bQ9nFSXcYkdq26EQULEaB3pHmc
AqckfrGKL9ky3QIyXCGOstd+QulD5P0pQoEBz+0cDZlYOsCdaKEXgwvRwVBZFjsPeJDu+rvMNc6i
nrdUHJYQa2J7wXTtEtlUAyAoYxSF5EJqJZOTiAbfeQmGkRExZe0e3dHfmQ7F6NTjyyfOhk2BHgGn
2aI86cLidzMMSmi36MfaKfMWRRnQfZNPY8igGsdlJObJ7JqYbUOl9wm90PeTjLfxzOoYysAbJcjK
tem24btSxuH8f6csO2UH7eL3O2Xl2CjrQ1Xk+RtJ5offfm2atb/RFaNt9zTdojX2pCbydb9L/ZsD
r8BlJww+m6lrjkU//alrNiRmjWwClQhAfu7zrtkh+UBunekWPfWfs4xiHH674WW90NxovDg819Xe
aDKjXiP+VmePowIAiQgkdX4H4HuswEEz0X1C00h62lDAanAeUKmAysiVU9R5j0ltXxRleEVmFJkA
yVlR6vcIhN4zPLwJzQaxie6KedHm2y7MhlMrIyR3rPfMu2nyzPQuHgA31T0csTjLzxgcG+sWUaCV
MzMvI5hbilLkC2WM+uUksouoT6EK6xqb8rm6IDEXZHW2G5sQWn+e6VBtQbXnCMwWaoyBRGAUa1oa
jlaHueZ1az0UNwET+Jk1IAwvxz5YjwzD5jphNbaPJtTyxIORxzu9w+7vOmGybE0OoATIQeZLdNck
7NggX7/rqmSjZ+q8trBAdGZ6rnXGc2mW9SytcMWMwbkfs3fmtRhagdnOiP29UqNg37Czv8Fruc/H
+DxRBBvWaNgrdSSPNFEeldh9tPFsjH7ygPplFw/2Ji7YI2wUnLaJV160fb9PHTYHhN6yOvvNAUMg
FLOOIWYTIl4YUnVAK6cbIKjYLEhp/GdlVyEdc9XLcbQvgqZhbiBf6rrR3LDwXxQtl96SL36FCsCF
EAuDABtBS2HQ9vm1bZ0WVAzcI/OQCsLq2k2AqhuATnACTWrLFHWnpBQdmiw/3KyvNr0sSVpZnDSy
TKG+O88nfSmoXzTqGDYOx7k2oeX1XaJ+U6qdthfHieoHzuTWdTyIvpEE0MV7UxZKTQblBZaBPs/9
/LooSTOH/JuO9qVrNSgcKLdsx3/OOrPbmb2LTl9OBhWnfsB73SzZwNkUY32XAF4eB6tchnkHCau/
agoDB+JEszNQ9SWy/FNlIag39VkwxEBEIlJTSdheFlSNvULms16aIBUihzE9QC2whFSagSw5ZelJ
CWrLWhS3/aVhsP+Ho2HdyHpVIRaHeqR+zxwqn7NLdQ2yF+GDTt3D8gAr0CCyAFnGxGwnohQG76Oz
tpMr5VAmA7GjAKNw9qbxPqeQdimoiTT2+HRqbJdiO8cZrMvqG07RRW23ZGjIyrycbGDsoU+Z2OO+
STYoT8ERmeFFF+AIx/nYLHJZ6yML1WZV1ZwESWUtHR2YG0GXJ4rNPayHUbo0hPUIAQGdl+wi2ooE
ULWms0Om7TPDommupDdYpQGxIZjihEl2NTUBG3A1gYGyYYEugVMzsK/1OEQjrYODt9j9zoanGrCv
2SIEd3VYv5hqzxOLJilxJ30xkApF4Hj+7IAIRhlM9yapwfhAnnBHVjOXucc8m7TTVDKGnYF715Lc
YaNQH9WSPnAESWwrHWQGIMU5jG92XYoTVxs3zWDdTqCMe8k0tiTd2JecY55b3Migj0cQyK5jnJMY
Gp3pdSXNWXCSRQLHTZKTRza3LYgnlu1cirbdKJKxXMXVeZqpVwYm8TnjUtzZAJkn1SwwWYKpS4A1
12531WE0R5bcLBuBqrAX45lQEwd2VQ83rvGDFKtSFCxbdoyeXOZJwO9UsUswShOtfN+lurvLpIe6
iJ0VqP+15tiQUryM64Xh2vXxlanSg61LN7auBccQqkmKTTsP+ntRlYdA8CiH2kVEppghrx0BH2IG
Bc+hN8PkgewXZbWOE1yVnnBhmpt6YhdEmsWla1x6EGjXcJLb8Ofnao/Dr5n8BVZlY+7aaHBFtoby
s6k7fV9Z8BqTLDwWWNWrwV9oqfUY+I7UB18UIcKuvERViMldS/1r0q/yOf4hfIt2Dnru1gBqpBDY
ZI/rAsP80AZQudp3itL5swIgC9JUoIKyGUkYnNGRMMVrpf9eYMSvEuOUIMP7hm1oEglvwpgDr7Hu
T8An1ci8Em5xNLH1G9Lf/2I+U52EEpctND0yf2fefeVIKoAdtxY+ACm7krhIyAFIS0ndkDSBFifk
mjuXKWY1XsZ1hAe2OplcVKNGvrJAEngZzvug5Ak3Gn8gCS45NJJeUPXjXgVnMHbNJSLEDfU1olKn
vUwl+aCTDITAnW7MEeFgIvkIpcpFZt9rW4BOUEAoCMlSqIAqdB6KzATMggZuIZbYBfALFIPmzM6G
jQ6YIXa8pwpQw1gHzz7gBk0TxAjiVhhAOhRoK4O8vi2iEMocGTp9f5KoyTpyGnSvQCFKLGfYzrhL
yAqZYxKv5mDrbiNQEiKYljlvopUTD9ZWZXHR2krybAqCeuyHRpqAIoTe7FJZ8wQBGBuxWIV6aRoS
vXFb4yJqk5wBraSn4AJLpNHIRE8yMxAlNmjQkyS+HvEkucwdeA6YJUq7Emqdir4cC5MI9BO7KPJ5
j4l8aeFzYtdyZ8txS4sDqirzd8R6r8c6vLdklp6qvMukZYpAKUJ1au3WttldNfr6zMGHHPaDOc+D
gle92Ks4sGycWFHPLT91v4c4tCLT0MiGxLMVqzchHi7AkacIElcEb68safKqpd2r1+L3Gv6vseFt
071YwqbUBK2BTUyP022LbyyWBjIPJ5k3FfeZ5u5KHGY1TjNUyGuFFngdDLjLrHrZ4UlLVGc/4VEz
Pe00xLM2FPpVjYctxbqiSlPbGJfvWdnf+2D8gormXel0XL4j/8Qc+8ka1GoWoZ3kzlUY2UvLXC/N
c3nlnE+46Wxpq8tb44LxyzBnu5s9Tmm+E9KGZ0tDnpb2JxYOvVpa9RiwXIehfOJw8TUxkW6eNPZh
AKOya7dMAs8Y6uN+zE9dLxhnXBFSd6U9EHk0dKxaCm95++WeOWw6qbEGWnWJYoJXW4TLIwKJFGEO
Qu4trDXTQJr2QttNRXwSxLIH9gcNhkcqSFJA5qoNbUOSun+uFekJvl4iteqTMbHShRHmJwIyCSL8
a+IUF5E1bIQ5PGW2w31vAlOiZKmKpePbN74qIZCKjuCd09qJAE9pWbpzOILG0u5An1rEVYwh8vAw
yMjTi7gbVBUZMCOEq9KK1qlAHjGM1lnXGddd196VBUnuyXTddsmWEGPmeaJaN13GDYPcQfX195k/
YFIXBA2S/IevuZ3HVXI+ErrD8LZkR5o4hQ6s/LRFTHNe5RXU8BBSMC4Q8i2mfOW1UCGruEHV7QQb
u9MOpgcGMhlvRmkVDCy4/ax4cIyQaaE7RvqetLeJVlbzLFf2TaY/BFk4zonY49UDLXVuGNQTUX/V
+dY6I/eGIL9sBdKCHSHofsHo1Isijg4i6C/RFe+7DO9BZaNfBxsYL0c/cBaM2pZmw4suGm9jjTE4
mcBAL5syg9cSr1uJgewTG666OR7sVlmPDVxDrBKLOnYoswOWTOHGUPnq4FYxHALEukfU5ESG9DZk
UI9Br05WhRUYq8RJSTRxgn1JTCyLGpHebr8drObCs8RzOJboJVIdnodlKMsuMh6qll2hziEc1fI1
7d1UQ1cQzeNE6mho2Fh/AtQTjtsQW+6/QwgPsbfLl2lCCRjEqOo1ZsZoD7ampt1hxEFYrQGr7bR6
45S4JViVxVxLgjtyLoHxUNX5FfEAWjFcTbwLKAEhAcSteacocD5zW39CH2fxzDn10s3cc730qfgw
cYyecxvn1Y1Xk3dQ5fEqHt1iBXGIWUSZP/UumhAkCbuoam48Tdx3dnUVp94j2VRX1IS84anR3aCb
JVn9jDJi7xve0dJasYhEv7RtTL/o3pWsPeJPZlW1vGLt1dpNkQbrpG2QH5TKM6HaA3RR/mLYn9aO
hw2/4SYQ5U2DyL9zvU3GZk/ILW3b7saOE2sWhO1lLYx7AuyWeeGt+UbCvDvmkcK9mCIo363BWlIn
B2yD28j07jp3qtaUqdT8poBrGF96OsNbL0OoCDNO563iTYdYu+GVX6ogDKJ2X9UGj2/lrm1EN+yq
zhuhnri1fQLXgtuJNOrBBDmiOqoxV3r7jo0RU2rWb9WpgzFcW0v0qBpbVfEqqfHba0Z8N1oOW3AJ
g3MGTlz2oSM6qcOaPei+RWAUUSOekl1kCDYngX7Drqn+OtcYLhg/OsvMg84YKgyfW7ATZ3Vl3jp2
et/bBMzomr005Ko3OHeIzB4skAzLVvUhmUEar2s8zjFCGhERnlS7FdurNXO0SPYEoXfHoHkWqfpy
St3zviY8xGJ/FrPhONlzURKS7JBjEevb2sjO087e8Gw4ZJXSkrZpso8K+2IkUWDVIced96pGalrc
nvgOqJhU+Z0Wi+sD9UJQXLi2eh+Npk7CChqt0D7oeceIbagsZtMeqYE1q35lTe/7sth3NoL5rsgW
xJbig+ozbEKdMiMW5xLELGW7pe46pfXmtcYWjKVhyzSLM6+nYyfcHRJd1fCeGXiYi4w/gOc4q8hh
yqpleIwG4ahbK+1o34MwWtQFzrvMGB6MGLcUKtOZrfkgX9Oceb5yPiFJpsEI6eDFjVYX86TvtwHs
miyzH6t2AKxXqpsgYwV3unY5AIygFJ/2WCxm/uQ8AiQecXjytIw5Ns1fZWL2gf22ODSHZQ70dtzx
NI9Xx5okgVf0W3BkCzRKn1/+d3Ss/8wPfNRu/PsH/BeycL7t5PnvvyE6tqXAWpdTJ+ZYpvtJ9PHy
i9ejOL4ey+svyX//x+E5i/JFVDdV9NToLzy6z/7vy79/PPIPv//hVP/9WL56lB//4yY6VofqibH1
ywF/OO7zQ3b8+29SHPPDkd/Lr8lD+PtvXx7zZ8PEH33Jl+J5hokuop1Pp/u//OQ/odP/2ZOAbvZt
n/rPf/g3AH0/+8Hfj9T46U8/tM2xVj5dhY+XVD4UMvDDMBkM//RV3siv+fpUmq/gWfv5r1gfq/rj
x7wevKO6DKH/A598qJ4/fsyHT0bY8Z+4+f/5vWThn720/2yfj18etgczgVn+T1/Nf1bRf/8rePvh
mm2hofvBh39t/fvHFwvlUp73l0v8D3/gj5fE5aHiAL7yET/+iY9r7Vc+4sNJyWsPZdP8PAHn5avG
Dz/wuiAvW0Dbf/xxXhfdp4Kzyjm0z9bbz77o4wfIb4DH6aAQZI/nIxL1W+f0nSN+fXd+5wc+O6VP
X/iKYP3KKX15WUV6yI+vZ/IXHeLX3s6fdsG+csAXT09Rc8ijN5fhi3ffjy+Fa/6V1+HDt33zIqyq
Q/705oSe2KZqZKkURDKg/I+NwW/cW5/u3r/owoEDfrNl+ZWL9Y0K5gflyjdO8Vu3yl95wrIw+uNS
fOOEv3ykvrgxP//t/6tn+dZ/+ZWz/FRTfMWB+Yte3LcspK+c9psq81c9UbSQr6vfN9ejz5DUv+hJ
fsil+96j+rb6/mXP9KWO/+6ZfqsT+HVPWfYVPzzlt13JL3q6H5qd753u5x3Sr3qWr43Xd8/ys27t
Fz1L5FXOD27dN53jL3uiLw3p9y7n513sr3qWr53xd8/yy476rz7RHxXHdM/yR57S46H6x/8AAAD/
/w==</cx:binary>
              </cx:geoCache>
            </cx:geography>
          </cx:layoutPr>
        </cx:series>
      </cx:plotAreaRegion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svg"/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DE1A8-3576-4589-8617-91F5D6E1D7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44312275-B7B5-4647-9E40-E5293C2DF86D}">
      <dgm:prSet phldrT="[Texte]" custT="1"/>
      <dgm:spPr>
        <a:solidFill>
          <a:srgbClr val="00B0F0"/>
        </a:solidFill>
      </dgm:spPr>
      <dgm:t>
        <a:bodyPr/>
        <a:lstStyle/>
        <a:p>
          <a:pPr algn="ctr"/>
          <a:r>
            <a:rPr lang="fr-FR" sz="1400" b="1"/>
            <a:t>Eric ALBERT</a:t>
          </a:r>
          <a:br>
            <a:rPr lang="fr-FR" sz="1000"/>
          </a:br>
          <a:r>
            <a:rPr lang="fr-FR" sz="1200"/>
            <a:t>Directeur</a:t>
          </a:r>
          <a:endParaRPr lang="fr-FR" sz="1000"/>
        </a:p>
      </dgm:t>
    </dgm:pt>
    <dgm:pt modelId="{5E74644D-F9EA-4DC5-B529-ACC2D80A8FAA}" type="parTrans" cxnId="{3113FEDD-5CFA-43DC-96DD-E0AE746405FD}">
      <dgm:prSet/>
      <dgm:spPr/>
      <dgm:t>
        <a:bodyPr/>
        <a:lstStyle/>
        <a:p>
          <a:pPr algn="ctr"/>
          <a:endParaRPr lang="fr-FR"/>
        </a:p>
      </dgm:t>
    </dgm:pt>
    <dgm:pt modelId="{74E92841-F1F0-490E-82F7-041117D128F7}" type="sibTrans" cxnId="{3113FEDD-5CFA-43DC-96DD-E0AE746405FD}">
      <dgm:prSet/>
      <dgm:spPr/>
      <dgm:t>
        <a:bodyPr/>
        <a:lstStyle/>
        <a:p>
          <a:endParaRPr lang="fr-FR"/>
        </a:p>
      </dgm:t>
    </dgm:pt>
    <dgm:pt modelId="{1A3AA416-CD22-4537-B6A7-BFC5A3570207}">
      <dgm:prSet phldrT="[Texte]" custT="1"/>
      <dgm:spPr/>
      <dgm:t>
        <a:bodyPr/>
        <a:lstStyle/>
        <a:p>
          <a:pPr algn="ctr"/>
          <a:r>
            <a:rPr lang="fr-FR" sz="1400" b="1" dirty="0"/>
            <a:t>Claire BRUIN GAUTIER</a:t>
          </a:r>
          <a:br>
            <a:rPr lang="fr-FR" sz="1000" dirty="0"/>
          </a:br>
          <a:r>
            <a:rPr lang="fr-FR" sz="1200" dirty="0"/>
            <a:t>Compta &amp; Compétitions</a:t>
          </a:r>
          <a:endParaRPr lang="fr-FR" sz="1000" dirty="0"/>
        </a:p>
      </dgm:t>
    </dgm:pt>
    <dgm:pt modelId="{418FF651-8D05-40BD-8856-FEFDAB48ED3C}" type="parTrans" cxnId="{C2B71E80-D358-47C8-A177-B5B2EE7A83BF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27DBBCA7-61AF-4810-B0E1-FFDB78AF74EF}" type="sibTrans" cxnId="{C2B71E80-D358-47C8-A177-B5B2EE7A83BF}">
      <dgm:prSet/>
      <dgm:spPr/>
      <dgm:t>
        <a:bodyPr/>
        <a:lstStyle/>
        <a:p>
          <a:pPr algn="ctr"/>
          <a:endParaRPr lang="fr-FR"/>
        </a:p>
      </dgm:t>
    </dgm:pt>
    <dgm:pt modelId="{F0564B99-C862-4800-8177-24900FB7F077}">
      <dgm:prSet phldrT="[Texte]" custT="1"/>
      <dgm:spPr/>
      <dgm:t>
        <a:bodyPr/>
        <a:lstStyle/>
        <a:p>
          <a:pPr algn="ctr"/>
          <a:r>
            <a:rPr lang="fr-FR" sz="1400" b="1" dirty="0"/>
            <a:t>Elise SIMON-LABRIC</a:t>
          </a:r>
          <a:br>
            <a:rPr lang="fr-FR" sz="1300" dirty="0"/>
          </a:br>
          <a:r>
            <a:rPr lang="fr-FR" sz="1200" dirty="0"/>
            <a:t>Secrétariat &amp; Communication</a:t>
          </a:r>
          <a:endParaRPr lang="fr-FR" sz="1300" dirty="0"/>
        </a:p>
      </dgm:t>
    </dgm:pt>
    <dgm:pt modelId="{2B6E9EF4-5662-4742-AAC1-ABD3BB686819}" type="parTrans" cxnId="{4546B552-EE18-4F37-96BD-4281978253E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785AEBCB-BC88-4FAB-99D9-D9B85C38246F}" type="sibTrans" cxnId="{4546B552-EE18-4F37-96BD-4281978253ED}">
      <dgm:prSet/>
      <dgm:spPr/>
      <dgm:t>
        <a:bodyPr/>
        <a:lstStyle/>
        <a:p>
          <a:pPr algn="ctr"/>
          <a:endParaRPr lang="fr-FR"/>
        </a:p>
      </dgm:t>
    </dgm:pt>
    <dgm:pt modelId="{771BB90F-749B-47F9-ABE3-1FC6096E9054}">
      <dgm:prSet/>
      <dgm:spPr>
        <a:solidFill>
          <a:schemeClr val="accent6"/>
        </a:solidFill>
      </dgm:spPr>
      <dgm:t>
        <a:bodyPr/>
        <a:lstStyle/>
        <a:p>
          <a:pPr algn="ctr"/>
          <a:r>
            <a:rPr lang="fr-FR"/>
            <a:t>Développement</a:t>
          </a:r>
          <a:br>
            <a:rPr lang="fr-FR"/>
          </a:br>
          <a:r>
            <a:rPr lang="fr-FR"/>
            <a:t>Nouvelles Pratiques</a:t>
          </a:r>
        </a:p>
      </dgm:t>
    </dgm:pt>
    <dgm:pt modelId="{E3C9100A-0DA6-44EC-8ECA-0642E78BEAA0}" type="parTrans" cxnId="{368F0FDF-DF2B-4375-A3A3-BEB8F17B9B8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D3988DB5-F1D1-46B5-950A-72D2C7675E39}" type="sibTrans" cxnId="{368F0FDF-DF2B-4375-A3A3-BEB8F17B9B87}">
      <dgm:prSet/>
      <dgm:spPr/>
      <dgm:t>
        <a:bodyPr/>
        <a:lstStyle/>
        <a:p>
          <a:pPr algn="ctr"/>
          <a:endParaRPr lang="fr-FR"/>
        </a:p>
      </dgm:t>
    </dgm:pt>
    <dgm:pt modelId="{88A7C632-07E6-4DAD-9B16-07B9728B80A8}">
      <dgm:prSet custT="1"/>
      <dgm:spPr/>
      <dgm:t>
        <a:bodyPr/>
        <a:lstStyle/>
        <a:p>
          <a:pPr algn="ctr"/>
          <a:r>
            <a:rPr lang="fr-FR" sz="1400" b="1" dirty="0"/>
            <a:t>Elodie SALAS</a:t>
          </a:r>
          <a:br>
            <a:rPr lang="fr-FR" sz="1400" b="1" dirty="0"/>
          </a:br>
          <a:r>
            <a:rPr lang="fr-FR" sz="1200" b="0" dirty="0"/>
            <a:t>Développement Forme &amp;Santé</a:t>
          </a:r>
        </a:p>
      </dgm:t>
    </dgm:pt>
    <dgm:pt modelId="{08017DEC-0259-4219-8FB3-D831BB9D8AF5}" type="parTrans" cxnId="{FE10E487-1B7C-4BEA-B938-EA563BC39F0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981CB008-6B94-4EC1-A6B9-85D387B51772}" type="sibTrans" cxnId="{FE10E487-1B7C-4BEA-B938-EA563BC39F00}">
      <dgm:prSet/>
      <dgm:spPr/>
      <dgm:t>
        <a:bodyPr/>
        <a:lstStyle/>
        <a:p>
          <a:pPr algn="ctr"/>
          <a:endParaRPr lang="fr-FR"/>
        </a:p>
      </dgm:t>
    </dgm:pt>
    <dgm:pt modelId="{75A9E54D-6570-452D-B8F1-1ADDC9DAEFFF}">
      <dgm:prSet phldrT="[Texte]"/>
      <dgm:spPr>
        <a:solidFill>
          <a:schemeClr val="accent3"/>
        </a:solidFill>
      </dgm:spPr>
      <dgm:t>
        <a:bodyPr/>
        <a:lstStyle/>
        <a:p>
          <a:pPr algn="ctr"/>
          <a:r>
            <a:rPr lang="fr-FR"/>
            <a:t>Secrétariat</a:t>
          </a:r>
          <a:br>
            <a:rPr lang="fr-FR"/>
          </a:br>
          <a:r>
            <a:rPr lang="fr-FR"/>
            <a:t>Comptabilité</a:t>
          </a:r>
          <a:br>
            <a:rPr lang="fr-FR"/>
          </a:br>
          <a:r>
            <a:rPr lang="fr-FR"/>
            <a:t>Compétitions</a:t>
          </a:r>
        </a:p>
      </dgm:t>
    </dgm:pt>
    <dgm:pt modelId="{34BBC482-401C-40F7-B0BF-F651FAC13654}" type="parTrans" cxnId="{94F8588D-CE43-4BDF-A246-D46A3B15DC2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D0BB6AAF-39AB-49C8-9F64-F062DEC79EB7}" type="sibTrans" cxnId="{94F8588D-CE43-4BDF-A246-D46A3B15DC2D}">
      <dgm:prSet/>
      <dgm:spPr/>
      <dgm:t>
        <a:bodyPr/>
        <a:lstStyle/>
        <a:p>
          <a:pPr algn="ctr"/>
          <a:endParaRPr lang="fr-FR"/>
        </a:p>
      </dgm:t>
    </dgm:pt>
    <dgm:pt modelId="{854035D8-E716-4D1A-BDEE-F0F8C92A57F2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fr-FR"/>
            <a:t>Suivi Sportifs</a:t>
          </a:r>
          <a:br>
            <a:rPr lang="fr-FR"/>
          </a:br>
          <a:r>
            <a:rPr lang="fr-FR"/>
            <a:t>Formations</a:t>
          </a:r>
        </a:p>
      </dgm:t>
    </dgm:pt>
    <dgm:pt modelId="{D85BAD3D-D4B1-41A0-A0B6-A3C7E8D4B8A0}" type="parTrans" cxnId="{DD35CFBA-F6BF-43EE-AC2C-E868331D12B3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447B457A-8594-4765-B828-624A0A4F0D30}" type="sibTrans" cxnId="{DD35CFBA-F6BF-43EE-AC2C-E868331D12B3}">
      <dgm:prSet/>
      <dgm:spPr/>
      <dgm:t>
        <a:bodyPr/>
        <a:lstStyle/>
        <a:p>
          <a:pPr algn="ctr"/>
          <a:endParaRPr lang="fr-FR"/>
        </a:p>
      </dgm:t>
    </dgm:pt>
    <dgm:pt modelId="{72E7E959-2114-409D-980A-FCFED1ADA162}">
      <dgm:prSet custT="1"/>
      <dgm:spPr/>
      <dgm:t>
        <a:bodyPr/>
        <a:lstStyle/>
        <a:p>
          <a:pPr algn="ctr"/>
          <a:r>
            <a:rPr lang="fr-FR" sz="1400" b="1"/>
            <a:t>Jocelyn PIAT</a:t>
          </a:r>
          <a:br>
            <a:rPr lang="fr-FR" sz="1400" b="1"/>
          </a:br>
          <a:r>
            <a:rPr lang="fr-FR" sz="1200" b="0"/>
            <a:t>CRE Montpellier</a:t>
          </a:r>
          <a:endParaRPr lang="fr-FR" sz="1400" b="1"/>
        </a:p>
      </dgm:t>
    </dgm:pt>
    <dgm:pt modelId="{02D06FAA-35A1-4165-A6E6-3F5D95559D0D}" type="parTrans" cxnId="{82AB0FD5-B124-4B7B-B5BC-7529893500D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F91B1C4E-80D7-4C8C-828E-1E7FDB8459E2}" type="sibTrans" cxnId="{82AB0FD5-B124-4B7B-B5BC-7529893500D7}">
      <dgm:prSet/>
      <dgm:spPr/>
      <dgm:t>
        <a:bodyPr/>
        <a:lstStyle/>
        <a:p>
          <a:pPr algn="ctr"/>
          <a:endParaRPr lang="fr-FR"/>
        </a:p>
      </dgm:t>
    </dgm:pt>
    <dgm:pt modelId="{BEA5D890-180C-4E46-8687-B61D96194281}">
      <dgm:prSet custT="1"/>
      <dgm:spPr/>
      <dgm:t>
        <a:bodyPr/>
        <a:lstStyle/>
        <a:p>
          <a:pPr algn="ctr"/>
          <a:r>
            <a:rPr lang="fr-FR" sz="1300" dirty="0"/>
            <a:t>Recrutement en cours</a:t>
          </a:r>
          <a:br>
            <a:rPr lang="fr-FR" sz="1300" dirty="0"/>
          </a:br>
          <a:r>
            <a:rPr lang="fr-FR" sz="1200" dirty="0"/>
            <a:t>Développement Athlé Jeunes</a:t>
          </a:r>
          <a:br>
            <a:rPr lang="fr-FR" sz="1200" dirty="0"/>
          </a:br>
          <a:r>
            <a:rPr lang="fr-FR" sz="1200" dirty="0"/>
            <a:t> &amp; Formations</a:t>
          </a:r>
          <a:endParaRPr lang="fr-FR" sz="1300" dirty="0"/>
        </a:p>
      </dgm:t>
    </dgm:pt>
    <dgm:pt modelId="{CDEB9CE8-DB60-4463-A3D8-63142B58C7BF}" type="parTrans" cxnId="{4FCA1C3A-2A61-4388-9A55-175D9E7F745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algn="ctr"/>
          <a:endParaRPr lang="fr-FR"/>
        </a:p>
      </dgm:t>
    </dgm:pt>
    <dgm:pt modelId="{C7F3D7AC-F047-4B20-9852-F682F537B6D4}" type="sibTrans" cxnId="{4FCA1C3A-2A61-4388-9A55-175D9E7F7459}">
      <dgm:prSet/>
      <dgm:spPr/>
      <dgm:t>
        <a:bodyPr/>
        <a:lstStyle/>
        <a:p>
          <a:pPr algn="ctr"/>
          <a:endParaRPr lang="fr-FR"/>
        </a:p>
      </dgm:t>
    </dgm:pt>
    <dgm:pt modelId="{068CB6D4-1F5B-482F-8572-3102CB0768EB}">
      <dgm:prSet custT="1"/>
      <dgm:spPr/>
      <dgm:t>
        <a:bodyPr/>
        <a:lstStyle/>
        <a:p>
          <a:r>
            <a:rPr lang="fr-FR" sz="1500" b="1"/>
            <a:t>Jean MONNIER</a:t>
          </a:r>
          <a:br>
            <a:rPr lang="fr-FR" sz="1500"/>
          </a:br>
          <a:r>
            <a:rPr lang="fr-FR" sz="1200"/>
            <a:t>Formations</a:t>
          </a:r>
          <a:br>
            <a:rPr lang="fr-FR" sz="1200"/>
          </a:br>
          <a:r>
            <a:rPr lang="fr-FR" sz="1200"/>
            <a:t> &amp; CRE Toulouse</a:t>
          </a:r>
          <a:endParaRPr lang="fr-FR" sz="1500"/>
        </a:p>
      </dgm:t>
    </dgm:pt>
    <dgm:pt modelId="{0219A340-FC6B-4BDF-B34C-C19ACC3E736F}" type="parTrans" cxnId="{DC6C6BA7-F2DB-4C4E-B93D-246B62EADFB3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2B584A8C-F2E8-4736-9B0C-51133DF457F0}" type="sibTrans" cxnId="{DC6C6BA7-F2DB-4C4E-B93D-246B62EADFB3}">
      <dgm:prSet/>
      <dgm:spPr/>
      <dgm:t>
        <a:bodyPr/>
        <a:lstStyle/>
        <a:p>
          <a:endParaRPr lang="fr-FR"/>
        </a:p>
      </dgm:t>
    </dgm:pt>
    <dgm:pt modelId="{C8CF709C-9600-46FB-9463-E3FED301C4FD}">
      <dgm:prSet custT="1"/>
      <dgm:spPr/>
      <dgm:t>
        <a:bodyPr/>
        <a:lstStyle/>
        <a:p>
          <a:r>
            <a:rPr lang="fr-FR" sz="1500" b="1" dirty="0"/>
            <a:t>Yann BESSON</a:t>
          </a:r>
          <a:br>
            <a:rPr lang="fr-FR" sz="1500" b="1" dirty="0"/>
          </a:br>
          <a:r>
            <a:rPr lang="fr-FR" sz="1200" b="0" dirty="0"/>
            <a:t>CRE Montpellier</a:t>
          </a:r>
          <a:br>
            <a:rPr lang="fr-FR" sz="1200" b="0" dirty="0"/>
          </a:br>
          <a:r>
            <a:rPr lang="fr-FR" sz="1200" b="0" dirty="0"/>
            <a:t>&amp; Suivi Minimes</a:t>
          </a:r>
          <a:endParaRPr lang="fr-FR" sz="1500" dirty="0"/>
        </a:p>
      </dgm:t>
    </dgm:pt>
    <dgm:pt modelId="{196ADBF4-62D9-4FEB-A1A4-A5A267E27149}" type="parTrans" cxnId="{9319D3C1-781E-409F-8B6E-5EC9905F5C3E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fr-FR"/>
        </a:p>
      </dgm:t>
    </dgm:pt>
    <dgm:pt modelId="{05F8CA22-3F92-40F5-A843-348A5E5FADD5}" type="sibTrans" cxnId="{9319D3C1-781E-409F-8B6E-5EC9905F5C3E}">
      <dgm:prSet/>
      <dgm:spPr/>
      <dgm:t>
        <a:bodyPr/>
        <a:lstStyle/>
        <a:p>
          <a:endParaRPr lang="fr-FR"/>
        </a:p>
      </dgm:t>
    </dgm:pt>
    <dgm:pt modelId="{6634B82D-9AA5-49C4-912E-65966F8A2FDB}" type="pres">
      <dgm:prSet presAssocID="{1DBDE1A8-3576-4589-8617-91F5D6E1D7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9A2F205-0C70-41D5-B64C-9DFFF007D75A}" type="pres">
      <dgm:prSet presAssocID="{44312275-B7B5-4647-9E40-E5293C2DF86D}" presName="hierRoot1" presStyleCnt="0">
        <dgm:presLayoutVars>
          <dgm:hierBranch val="init"/>
        </dgm:presLayoutVars>
      </dgm:prSet>
      <dgm:spPr/>
    </dgm:pt>
    <dgm:pt modelId="{9BC94FD3-F191-4829-9CDC-E291E720FC2C}" type="pres">
      <dgm:prSet presAssocID="{44312275-B7B5-4647-9E40-E5293C2DF86D}" presName="rootComposite1" presStyleCnt="0"/>
      <dgm:spPr/>
    </dgm:pt>
    <dgm:pt modelId="{CD2C7A28-78DC-4D9C-969C-F96D86EB051C}" type="pres">
      <dgm:prSet presAssocID="{44312275-B7B5-4647-9E40-E5293C2DF86D}" presName="rootText1" presStyleLbl="node0" presStyleIdx="0" presStyleCnt="1" custScaleX="120573">
        <dgm:presLayoutVars>
          <dgm:chPref val="3"/>
        </dgm:presLayoutVars>
      </dgm:prSet>
      <dgm:spPr/>
    </dgm:pt>
    <dgm:pt modelId="{C8C91B8F-5CDA-4F51-86FF-DDF6E265294A}" type="pres">
      <dgm:prSet presAssocID="{44312275-B7B5-4647-9E40-E5293C2DF86D}" presName="rootConnector1" presStyleLbl="node1" presStyleIdx="0" presStyleCnt="0"/>
      <dgm:spPr/>
    </dgm:pt>
    <dgm:pt modelId="{D0D7DC2B-FA91-4450-95A9-A129487E0869}" type="pres">
      <dgm:prSet presAssocID="{44312275-B7B5-4647-9E40-E5293C2DF86D}" presName="hierChild2" presStyleCnt="0"/>
      <dgm:spPr/>
    </dgm:pt>
    <dgm:pt modelId="{066AF705-38E5-4F98-8CD6-3ED2DA1F8AB7}" type="pres">
      <dgm:prSet presAssocID="{34BBC482-401C-40F7-B0BF-F651FAC13654}" presName="Name37" presStyleLbl="parChTrans1D2" presStyleIdx="0" presStyleCnt="3"/>
      <dgm:spPr/>
    </dgm:pt>
    <dgm:pt modelId="{9ACF31C2-C27B-4032-ADE7-11FCAE30FFD9}" type="pres">
      <dgm:prSet presAssocID="{75A9E54D-6570-452D-B8F1-1ADDC9DAEFFF}" presName="hierRoot2" presStyleCnt="0">
        <dgm:presLayoutVars>
          <dgm:hierBranch val="init"/>
        </dgm:presLayoutVars>
      </dgm:prSet>
      <dgm:spPr/>
    </dgm:pt>
    <dgm:pt modelId="{4F03B7CA-609A-4DDA-A595-D696C2AA5AAC}" type="pres">
      <dgm:prSet presAssocID="{75A9E54D-6570-452D-B8F1-1ADDC9DAEFFF}" presName="rootComposite" presStyleCnt="0"/>
      <dgm:spPr/>
    </dgm:pt>
    <dgm:pt modelId="{847D579E-3F8E-4F21-A191-347B86410000}" type="pres">
      <dgm:prSet presAssocID="{75A9E54D-6570-452D-B8F1-1ADDC9DAEFFF}" presName="rootText" presStyleLbl="node2" presStyleIdx="0" presStyleCnt="3" custScaleX="120573">
        <dgm:presLayoutVars>
          <dgm:chPref val="3"/>
        </dgm:presLayoutVars>
      </dgm:prSet>
      <dgm:spPr/>
    </dgm:pt>
    <dgm:pt modelId="{BF324B42-4768-402A-B506-FC381058ABAD}" type="pres">
      <dgm:prSet presAssocID="{75A9E54D-6570-452D-B8F1-1ADDC9DAEFFF}" presName="rootConnector" presStyleLbl="node2" presStyleIdx="0" presStyleCnt="3"/>
      <dgm:spPr/>
    </dgm:pt>
    <dgm:pt modelId="{B341C14A-796A-48A4-8E8B-94D170371CD3}" type="pres">
      <dgm:prSet presAssocID="{75A9E54D-6570-452D-B8F1-1ADDC9DAEFFF}" presName="hierChild4" presStyleCnt="0"/>
      <dgm:spPr/>
    </dgm:pt>
    <dgm:pt modelId="{587D1729-BB36-4C16-8608-D5EDF2AAD6E8}" type="pres">
      <dgm:prSet presAssocID="{418FF651-8D05-40BD-8856-FEFDAB48ED3C}" presName="Name37" presStyleLbl="parChTrans1D3" presStyleIdx="0" presStyleCnt="7"/>
      <dgm:spPr/>
    </dgm:pt>
    <dgm:pt modelId="{82DF564B-1644-4877-B538-24D6FFC7D19A}" type="pres">
      <dgm:prSet presAssocID="{1A3AA416-CD22-4537-B6A7-BFC5A3570207}" presName="hierRoot2" presStyleCnt="0">
        <dgm:presLayoutVars>
          <dgm:hierBranch val="init"/>
        </dgm:presLayoutVars>
      </dgm:prSet>
      <dgm:spPr/>
    </dgm:pt>
    <dgm:pt modelId="{A726B27F-574E-446A-94CB-9FF5579DC273}" type="pres">
      <dgm:prSet presAssocID="{1A3AA416-CD22-4537-B6A7-BFC5A3570207}" presName="rootComposite" presStyleCnt="0"/>
      <dgm:spPr/>
    </dgm:pt>
    <dgm:pt modelId="{F6A02439-B652-4A66-8F36-E9FA4C5A8210}" type="pres">
      <dgm:prSet presAssocID="{1A3AA416-CD22-4537-B6A7-BFC5A3570207}" presName="rootText" presStyleLbl="node3" presStyleIdx="0" presStyleCnt="7" custScaleX="150805">
        <dgm:presLayoutVars>
          <dgm:chPref val="3"/>
        </dgm:presLayoutVars>
      </dgm:prSet>
      <dgm:spPr/>
    </dgm:pt>
    <dgm:pt modelId="{BC47059F-D25D-4038-8A5D-EC305877E1B2}" type="pres">
      <dgm:prSet presAssocID="{1A3AA416-CD22-4537-B6A7-BFC5A3570207}" presName="rootConnector" presStyleLbl="node3" presStyleIdx="0" presStyleCnt="7"/>
      <dgm:spPr/>
    </dgm:pt>
    <dgm:pt modelId="{0A1E3C32-FA90-4056-8A69-1E9BEDE23020}" type="pres">
      <dgm:prSet presAssocID="{1A3AA416-CD22-4537-B6A7-BFC5A3570207}" presName="hierChild4" presStyleCnt="0"/>
      <dgm:spPr/>
    </dgm:pt>
    <dgm:pt modelId="{30017699-BE1C-445A-992C-A756465C9FB6}" type="pres">
      <dgm:prSet presAssocID="{1A3AA416-CD22-4537-B6A7-BFC5A3570207}" presName="hierChild5" presStyleCnt="0"/>
      <dgm:spPr/>
    </dgm:pt>
    <dgm:pt modelId="{69ECEF04-5D97-40F9-9E94-36D21A7ADBE6}" type="pres">
      <dgm:prSet presAssocID="{2B6E9EF4-5662-4742-AAC1-ABD3BB686819}" presName="Name37" presStyleLbl="parChTrans1D3" presStyleIdx="1" presStyleCnt="7"/>
      <dgm:spPr/>
    </dgm:pt>
    <dgm:pt modelId="{DF59F051-44DC-4DFF-B833-7AAF3A085541}" type="pres">
      <dgm:prSet presAssocID="{F0564B99-C862-4800-8177-24900FB7F077}" presName="hierRoot2" presStyleCnt="0">
        <dgm:presLayoutVars>
          <dgm:hierBranch val="init"/>
        </dgm:presLayoutVars>
      </dgm:prSet>
      <dgm:spPr/>
    </dgm:pt>
    <dgm:pt modelId="{164D8EC5-A5FE-4E0B-AFFD-032F4E47E9A3}" type="pres">
      <dgm:prSet presAssocID="{F0564B99-C862-4800-8177-24900FB7F077}" presName="rootComposite" presStyleCnt="0"/>
      <dgm:spPr/>
    </dgm:pt>
    <dgm:pt modelId="{D1577F93-E84C-4900-A62C-8ACDC8B35A2E}" type="pres">
      <dgm:prSet presAssocID="{F0564B99-C862-4800-8177-24900FB7F077}" presName="rootText" presStyleLbl="node3" presStyleIdx="1" presStyleCnt="7" custScaleX="150716">
        <dgm:presLayoutVars>
          <dgm:chPref val="3"/>
        </dgm:presLayoutVars>
      </dgm:prSet>
      <dgm:spPr/>
    </dgm:pt>
    <dgm:pt modelId="{871CBCC8-8C51-44FC-8410-ADDBE9591FCE}" type="pres">
      <dgm:prSet presAssocID="{F0564B99-C862-4800-8177-24900FB7F077}" presName="rootConnector" presStyleLbl="node3" presStyleIdx="1" presStyleCnt="7"/>
      <dgm:spPr/>
    </dgm:pt>
    <dgm:pt modelId="{9E8DD6FC-27D5-4995-B80A-AACA45B0E014}" type="pres">
      <dgm:prSet presAssocID="{F0564B99-C862-4800-8177-24900FB7F077}" presName="hierChild4" presStyleCnt="0"/>
      <dgm:spPr/>
    </dgm:pt>
    <dgm:pt modelId="{840D06EB-61C2-4000-B7A6-EE25D24385E6}" type="pres">
      <dgm:prSet presAssocID="{F0564B99-C862-4800-8177-24900FB7F077}" presName="hierChild5" presStyleCnt="0"/>
      <dgm:spPr/>
    </dgm:pt>
    <dgm:pt modelId="{BCF0DD8A-F6EF-4F9C-A75E-229D44B1F3E9}" type="pres">
      <dgm:prSet presAssocID="{75A9E54D-6570-452D-B8F1-1ADDC9DAEFFF}" presName="hierChild5" presStyleCnt="0"/>
      <dgm:spPr/>
    </dgm:pt>
    <dgm:pt modelId="{B5FDBDF1-B411-46CD-8969-B21DD0B7CEA5}" type="pres">
      <dgm:prSet presAssocID="{D85BAD3D-D4B1-41A0-A0B6-A3C7E8D4B8A0}" presName="Name37" presStyleLbl="parChTrans1D2" presStyleIdx="1" presStyleCnt="3"/>
      <dgm:spPr/>
    </dgm:pt>
    <dgm:pt modelId="{803430D7-BD3D-4FD5-B51F-2CC1158DE99F}" type="pres">
      <dgm:prSet presAssocID="{854035D8-E716-4D1A-BDEE-F0F8C92A57F2}" presName="hierRoot2" presStyleCnt="0">
        <dgm:presLayoutVars>
          <dgm:hierBranch val="init"/>
        </dgm:presLayoutVars>
      </dgm:prSet>
      <dgm:spPr/>
    </dgm:pt>
    <dgm:pt modelId="{5158A0C2-7FC8-465C-A8D2-CBC66F90BF95}" type="pres">
      <dgm:prSet presAssocID="{854035D8-E716-4D1A-BDEE-F0F8C92A57F2}" presName="rootComposite" presStyleCnt="0"/>
      <dgm:spPr/>
    </dgm:pt>
    <dgm:pt modelId="{41A736BD-FEF9-4D0B-A667-86A6304DAC32}" type="pres">
      <dgm:prSet presAssocID="{854035D8-E716-4D1A-BDEE-F0F8C92A57F2}" presName="rootText" presStyleLbl="node2" presStyleIdx="1" presStyleCnt="3" custScaleX="120573">
        <dgm:presLayoutVars>
          <dgm:chPref val="3"/>
        </dgm:presLayoutVars>
      </dgm:prSet>
      <dgm:spPr/>
    </dgm:pt>
    <dgm:pt modelId="{44683103-FA6B-4C08-AE35-9D991A25F6E0}" type="pres">
      <dgm:prSet presAssocID="{854035D8-E716-4D1A-BDEE-F0F8C92A57F2}" presName="rootConnector" presStyleLbl="node2" presStyleIdx="1" presStyleCnt="3"/>
      <dgm:spPr/>
    </dgm:pt>
    <dgm:pt modelId="{CE34303A-F005-4AAD-B83F-F9BFD84B8733}" type="pres">
      <dgm:prSet presAssocID="{854035D8-E716-4D1A-BDEE-F0F8C92A57F2}" presName="hierChild4" presStyleCnt="0"/>
      <dgm:spPr/>
    </dgm:pt>
    <dgm:pt modelId="{DC555663-2485-47F1-8D55-18C5EB00ED74}" type="pres">
      <dgm:prSet presAssocID="{02D06FAA-35A1-4165-A6E6-3F5D95559D0D}" presName="Name37" presStyleLbl="parChTrans1D3" presStyleIdx="2" presStyleCnt="7"/>
      <dgm:spPr/>
    </dgm:pt>
    <dgm:pt modelId="{DF87BBB9-0E4B-4896-9679-6DA8D19195F5}" type="pres">
      <dgm:prSet presAssocID="{72E7E959-2114-409D-980A-FCFED1ADA162}" presName="hierRoot2" presStyleCnt="0">
        <dgm:presLayoutVars>
          <dgm:hierBranch val="init"/>
        </dgm:presLayoutVars>
      </dgm:prSet>
      <dgm:spPr/>
    </dgm:pt>
    <dgm:pt modelId="{A582BD0F-6F3A-40BD-BF09-5ED80E1FFB24}" type="pres">
      <dgm:prSet presAssocID="{72E7E959-2114-409D-980A-FCFED1ADA162}" presName="rootComposite" presStyleCnt="0"/>
      <dgm:spPr/>
    </dgm:pt>
    <dgm:pt modelId="{59DE69C5-4F9F-4022-BA55-A1E5EBEC684B}" type="pres">
      <dgm:prSet presAssocID="{72E7E959-2114-409D-980A-FCFED1ADA162}" presName="rootText" presStyleLbl="node3" presStyleIdx="2" presStyleCnt="7" custScaleX="132630">
        <dgm:presLayoutVars>
          <dgm:chPref val="3"/>
        </dgm:presLayoutVars>
      </dgm:prSet>
      <dgm:spPr/>
    </dgm:pt>
    <dgm:pt modelId="{F48E0716-C90B-40DA-A4D9-CAFC1EB2F287}" type="pres">
      <dgm:prSet presAssocID="{72E7E959-2114-409D-980A-FCFED1ADA162}" presName="rootConnector" presStyleLbl="node3" presStyleIdx="2" presStyleCnt="7"/>
      <dgm:spPr/>
    </dgm:pt>
    <dgm:pt modelId="{01D27DD1-A7BE-4D46-B974-B38DE817CE9D}" type="pres">
      <dgm:prSet presAssocID="{72E7E959-2114-409D-980A-FCFED1ADA162}" presName="hierChild4" presStyleCnt="0"/>
      <dgm:spPr/>
    </dgm:pt>
    <dgm:pt modelId="{5C6D65D1-C106-4E2A-85FD-18F2C8A5E428}" type="pres">
      <dgm:prSet presAssocID="{72E7E959-2114-409D-980A-FCFED1ADA162}" presName="hierChild5" presStyleCnt="0"/>
      <dgm:spPr/>
    </dgm:pt>
    <dgm:pt modelId="{3D5D5A89-E495-4BA6-AE27-919CC0A337C1}" type="pres">
      <dgm:prSet presAssocID="{CDEB9CE8-DB60-4463-A3D8-63142B58C7BF}" presName="Name37" presStyleLbl="parChTrans1D3" presStyleIdx="3" presStyleCnt="7"/>
      <dgm:spPr/>
    </dgm:pt>
    <dgm:pt modelId="{EDF63E64-A0A1-4C65-9C6B-B9C60D3837D8}" type="pres">
      <dgm:prSet presAssocID="{BEA5D890-180C-4E46-8687-B61D96194281}" presName="hierRoot2" presStyleCnt="0">
        <dgm:presLayoutVars>
          <dgm:hierBranch val="init"/>
        </dgm:presLayoutVars>
      </dgm:prSet>
      <dgm:spPr/>
    </dgm:pt>
    <dgm:pt modelId="{F086A860-9AD9-420C-AC3A-64CD9E4CA1FF}" type="pres">
      <dgm:prSet presAssocID="{BEA5D890-180C-4E46-8687-B61D96194281}" presName="rootComposite" presStyleCnt="0"/>
      <dgm:spPr/>
    </dgm:pt>
    <dgm:pt modelId="{759B60DC-D678-47B1-AE49-3E8D4EE1AEF1}" type="pres">
      <dgm:prSet presAssocID="{BEA5D890-180C-4E46-8687-B61D96194281}" presName="rootText" presStyleLbl="node3" presStyleIdx="3" presStyleCnt="7" custScaleX="132630" custLinFactY="47833" custLinFactNeighborX="80021" custLinFactNeighborY="100000">
        <dgm:presLayoutVars>
          <dgm:chPref val="3"/>
        </dgm:presLayoutVars>
      </dgm:prSet>
      <dgm:spPr/>
    </dgm:pt>
    <dgm:pt modelId="{09D5EB1E-C66D-4F34-B01E-CEDE9AA7A300}" type="pres">
      <dgm:prSet presAssocID="{BEA5D890-180C-4E46-8687-B61D96194281}" presName="rootConnector" presStyleLbl="node3" presStyleIdx="3" presStyleCnt="7"/>
      <dgm:spPr/>
    </dgm:pt>
    <dgm:pt modelId="{DA3C90F6-5DA4-44D9-AD31-AE522C9F074B}" type="pres">
      <dgm:prSet presAssocID="{BEA5D890-180C-4E46-8687-B61D96194281}" presName="hierChild4" presStyleCnt="0"/>
      <dgm:spPr/>
    </dgm:pt>
    <dgm:pt modelId="{CC88A3E0-AF5D-4711-861B-888BEAC8E0F4}" type="pres">
      <dgm:prSet presAssocID="{BEA5D890-180C-4E46-8687-B61D96194281}" presName="hierChild5" presStyleCnt="0"/>
      <dgm:spPr/>
    </dgm:pt>
    <dgm:pt modelId="{355684BA-0971-4C06-B005-DCAB8CFE41F3}" type="pres">
      <dgm:prSet presAssocID="{0219A340-FC6B-4BDF-B34C-C19ACC3E736F}" presName="Name37" presStyleLbl="parChTrans1D3" presStyleIdx="4" presStyleCnt="7"/>
      <dgm:spPr/>
    </dgm:pt>
    <dgm:pt modelId="{7D776EA1-DE08-4393-BD63-689F6127532B}" type="pres">
      <dgm:prSet presAssocID="{068CB6D4-1F5B-482F-8572-3102CB0768EB}" presName="hierRoot2" presStyleCnt="0">
        <dgm:presLayoutVars>
          <dgm:hierBranch val="init"/>
        </dgm:presLayoutVars>
      </dgm:prSet>
      <dgm:spPr/>
    </dgm:pt>
    <dgm:pt modelId="{10AE0CB5-F7F2-4484-B993-F28539CBC623}" type="pres">
      <dgm:prSet presAssocID="{068CB6D4-1F5B-482F-8572-3102CB0768EB}" presName="rootComposite" presStyleCnt="0"/>
      <dgm:spPr/>
    </dgm:pt>
    <dgm:pt modelId="{2EF849E4-D6A9-4C8E-A36F-E3B9BC34D4DE}" type="pres">
      <dgm:prSet presAssocID="{068CB6D4-1F5B-482F-8572-3102CB0768EB}" presName="rootText" presStyleLbl="node3" presStyleIdx="4" presStyleCnt="7" custScaleX="131900" custLinFactY="-42919" custLinFactNeighborX="1276" custLinFactNeighborY="-100000">
        <dgm:presLayoutVars>
          <dgm:chPref val="3"/>
        </dgm:presLayoutVars>
      </dgm:prSet>
      <dgm:spPr/>
    </dgm:pt>
    <dgm:pt modelId="{512FCAB7-8A5C-4F00-BC13-6667AAFF4DB2}" type="pres">
      <dgm:prSet presAssocID="{068CB6D4-1F5B-482F-8572-3102CB0768EB}" presName="rootConnector" presStyleLbl="node3" presStyleIdx="4" presStyleCnt="7"/>
      <dgm:spPr/>
    </dgm:pt>
    <dgm:pt modelId="{431DB7DF-AF44-403A-98AE-A0D29C04F478}" type="pres">
      <dgm:prSet presAssocID="{068CB6D4-1F5B-482F-8572-3102CB0768EB}" presName="hierChild4" presStyleCnt="0"/>
      <dgm:spPr/>
    </dgm:pt>
    <dgm:pt modelId="{39DABD01-DBF5-4088-82FE-5C2C15A6DA3D}" type="pres">
      <dgm:prSet presAssocID="{068CB6D4-1F5B-482F-8572-3102CB0768EB}" presName="hierChild5" presStyleCnt="0"/>
      <dgm:spPr/>
    </dgm:pt>
    <dgm:pt modelId="{F022AC95-0326-4B93-AB18-E0365DC28296}" type="pres">
      <dgm:prSet presAssocID="{196ADBF4-62D9-4FEB-A1A4-A5A267E27149}" presName="Name37" presStyleLbl="parChTrans1D3" presStyleIdx="5" presStyleCnt="7"/>
      <dgm:spPr/>
    </dgm:pt>
    <dgm:pt modelId="{AEA1B287-522E-455B-8A35-E869DD54DBDF}" type="pres">
      <dgm:prSet presAssocID="{C8CF709C-9600-46FB-9463-E3FED301C4FD}" presName="hierRoot2" presStyleCnt="0">
        <dgm:presLayoutVars>
          <dgm:hierBranch val="init"/>
        </dgm:presLayoutVars>
      </dgm:prSet>
      <dgm:spPr/>
    </dgm:pt>
    <dgm:pt modelId="{7370C398-825F-4F90-99A0-5B8B57620820}" type="pres">
      <dgm:prSet presAssocID="{C8CF709C-9600-46FB-9463-E3FED301C4FD}" presName="rootComposite" presStyleCnt="0"/>
      <dgm:spPr/>
    </dgm:pt>
    <dgm:pt modelId="{DE9B4B37-75C7-47ED-9184-331F7593B7CA}" type="pres">
      <dgm:prSet presAssocID="{C8CF709C-9600-46FB-9463-E3FED301C4FD}" presName="rootText" presStyleLbl="node3" presStyleIdx="5" presStyleCnt="7" custScaleX="133497" custLinFactNeighborX="1675" custLinFactNeighborY="29">
        <dgm:presLayoutVars>
          <dgm:chPref val="3"/>
        </dgm:presLayoutVars>
      </dgm:prSet>
      <dgm:spPr/>
    </dgm:pt>
    <dgm:pt modelId="{946761B1-F9B6-48DE-B40D-943667A49B7A}" type="pres">
      <dgm:prSet presAssocID="{C8CF709C-9600-46FB-9463-E3FED301C4FD}" presName="rootConnector" presStyleLbl="node3" presStyleIdx="5" presStyleCnt="7"/>
      <dgm:spPr/>
    </dgm:pt>
    <dgm:pt modelId="{5BE3C63A-AD41-4592-B5FA-3E55F1BF28A6}" type="pres">
      <dgm:prSet presAssocID="{C8CF709C-9600-46FB-9463-E3FED301C4FD}" presName="hierChild4" presStyleCnt="0"/>
      <dgm:spPr/>
    </dgm:pt>
    <dgm:pt modelId="{1576EF96-82FE-4FC1-B8BA-18682D28291C}" type="pres">
      <dgm:prSet presAssocID="{C8CF709C-9600-46FB-9463-E3FED301C4FD}" presName="hierChild5" presStyleCnt="0"/>
      <dgm:spPr/>
    </dgm:pt>
    <dgm:pt modelId="{9F56F519-32F8-4D92-B8A0-0A3E01452462}" type="pres">
      <dgm:prSet presAssocID="{854035D8-E716-4D1A-BDEE-F0F8C92A57F2}" presName="hierChild5" presStyleCnt="0"/>
      <dgm:spPr/>
    </dgm:pt>
    <dgm:pt modelId="{72FF20AA-9177-47E8-84CE-F60248C827FB}" type="pres">
      <dgm:prSet presAssocID="{E3C9100A-0DA6-44EC-8ECA-0642E78BEAA0}" presName="Name37" presStyleLbl="parChTrans1D2" presStyleIdx="2" presStyleCnt="3"/>
      <dgm:spPr/>
    </dgm:pt>
    <dgm:pt modelId="{6ACD35CF-C2A1-4BC8-8A8A-DD0A4C341BA3}" type="pres">
      <dgm:prSet presAssocID="{771BB90F-749B-47F9-ABE3-1FC6096E9054}" presName="hierRoot2" presStyleCnt="0">
        <dgm:presLayoutVars>
          <dgm:hierBranch val="init"/>
        </dgm:presLayoutVars>
      </dgm:prSet>
      <dgm:spPr/>
    </dgm:pt>
    <dgm:pt modelId="{730F44BB-022C-4DD1-A0F4-9FABAE523056}" type="pres">
      <dgm:prSet presAssocID="{771BB90F-749B-47F9-ABE3-1FC6096E9054}" presName="rootComposite" presStyleCnt="0"/>
      <dgm:spPr/>
    </dgm:pt>
    <dgm:pt modelId="{75110171-C499-4DA7-9EBE-392821A5B535}" type="pres">
      <dgm:prSet presAssocID="{771BB90F-749B-47F9-ABE3-1FC6096E9054}" presName="rootText" presStyleLbl="node2" presStyleIdx="2" presStyleCnt="3" custScaleX="120573">
        <dgm:presLayoutVars>
          <dgm:chPref val="3"/>
        </dgm:presLayoutVars>
      </dgm:prSet>
      <dgm:spPr/>
    </dgm:pt>
    <dgm:pt modelId="{729E05AA-7FAB-4E77-A33D-DFF6B5F6457C}" type="pres">
      <dgm:prSet presAssocID="{771BB90F-749B-47F9-ABE3-1FC6096E9054}" presName="rootConnector" presStyleLbl="node2" presStyleIdx="2" presStyleCnt="3"/>
      <dgm:spPr/>
    </dgm:pt>
    <dgm:pt modelId="{4D8F97E6-72AF-402B-B344-349068375450}" type="pres">
      <dgm:prSet presAssocID="{771BB90F-749B-47F9-ABE3-1FC6096E9054}" presName="hierChild4" presStyleCnt="0"/>
      <dgm:spPr/>
    </dgm:pt>
    <dgm:pt modelId="{6080B835-D9D3-4CC1-833A-15E74BBE8DFA}" type="pres">
      <dgm:prSet presAssocID="{08017DEC-0259-4219-8FB3-D831BB9D8AF5}" presName="Name37" presStyleLbl="parChTrans1D3" presStyleIdx="6" presStyleCnt="7"/>
      <dgm:spPr/>
    </dgm:pt>
    <dgm:pt modelId="{14545769-3818-4F11-8CC1-164192AEBF9C}" type="pres">
      <dgm:prSet presAssocID="{88A7C632-07E6-4DAD-9B16-07B9728B80A8}" presName="hierRoot2" presStyleCnt="0">
        <dgm:presLayoutVars>
          <dgm:hierBranch val="init"/>
        </dgm:presLayoutVars>
      </dgm:prSet>
      <dgm:spPr/>
    </dgm:pt>
    <dgm:pt modelId="{831AA539-7838-41CF-A954-D6FE0711CF2B}" type="pres">
      <dgm:prSet presAssocID="{88A7C632-07E6-4DAD-9B16-07B9728B80A8}" presName="rootComposite" presStyleCnt="0"/>
      <dgm:spPr/>
    </dgm:pt>
    <dgm:pt modelId="{4DDBC1C1-FD5E-45C8-BC27-6D488794AB9D}" type="pres">
      <dgm:prSet presAssocID="{88A7C632-07E6-4DAD-9B16-07B9728B80A8}" presName="rootText" presStyleLbl="node3" presStyleIdx="6" presStyleCnt="7" custScaleX="132630" custScaleY="100363">
        <dgm:presLayoutVars>
          <dgm:chPref val="3"/>
        </dgm:presLayoutVars>
      </dgm:prSet>
      <dgm:spPr/>
    </dgm:pt>
    <dgm:pt modelId="{968374A4-9474-46A8-AF64-3B1B9A750C97}" type="pres">
      <dgm:prSet presAssocID="{88A7C632-07E6-4DAD-9B16-07B9728B80A8}" presName="rootConnector" presStyleLbl="node3" presStyleIdx="6" presStyleCnt="7"/>
      <dgm:spPr/>
    </dgm:pt>
    <dgm:pt modelId="{20853722-A805-4925-87D0-41B976D46E73}" type="pres">
      <dgm:prSet presAssocID="{88A7C632-07E6-4DAD-9B16-07B9728B80A8}" presName="hierChild4" presStyleCnt="0"/>
      <dgm:spPr/>
    </dgm:pt>
    <dgm:pt modelId="{1B87D61F-C477-4C4C-9A56-AC2E7D916A72}" type="pres">
      <dgm:prSet presAssocID="{88A7C632-07E6-4DAD-9B16-07B9728B80A8}" presName="hierChild5" presStyleCnt="0"/>
      <dgm:spPr/>
    </dgm:pt>
    <dgm:pt modelId="{E9ACF80B-7087-402F-8EA3-10EAD3E33121}" type="pres">
      <dgm:prSet presAssocID="{771BB90F-749B-47F9-ABE3-1FC6096E9054}" presName="hierChild5" presStyleCnt="0"/>
      <dgm:spPr/>
    </dgm:pt>
    <dgm:pt modelId="{6E559FE8-644C-432B-ADB0-1FFEFED26773}" type="pres">
      <dgm:prSet presAssocID="{44312275-B7B5-4647-9E40-E5293C2DF86D}" presName="hierChild3" presStyleCnt="0"/>
      <dgm:spPr/>
    </dgm:pt>
  </dgm:ptLst>
  <dgm:cxnLst>
    <dgm:cxn modelId="{D5713804-4AF8-494D-9054-D379D7332F6F}" type="presOf" srcId="{771BB90F-749B-47F9-ABE3-1FC6096E9054}" destId="{75110171-C499-4DA7-9EBE-392821A5B535}" srcOrd="0" destOrd="0" presId="urn:microsoft.com/office/officeart/2005/8/layout/orgChart1"/>
    <dgm:cxn modelId="{422C3A0F-C045-42CF-8EBE-78628CE164C6}" type="presOf" srcId="{C8CF709C-9600-46FB-9463-E3FED301C4FD}" destId="{DE9B4B37-75C7-47ED-9184-331F7593B7CA}" srcOrd="0" destOrd="0" presId="urn:microsoft.com/office/officeart/2005/8/layout/orgChart1"/>
    <dgm:cxn modelId="{06D82310-E393-4639-9BDD-B871BB57D24D}" type="presOf" srcId="{D85BAD3D-D4B1-41A0-A0B6-A3C7E8D4B8A0}" destId="{B5FDBDF1-B411-46CD-8969-B21DD0B7CEA5}" srcOrd="0" destOrd="0" presId="urn:microsoft.com/office/officeart/2005/8/layout/orgChart1"/>
    <dgm:cxn modelId="{DD48711B-0CE7-4526-9681-23D55AAEEBEE}" type="presOf" srcId="{BEA5D890-180C-4E46-8687-B61D96194281}" destId="{759B60DC-D678-47B1-AE49-3E8D4EE1AEF1}" srcOrd="0" destOrd="0" presId="urn:microsoft.com/office/officeart/2005/8/layout/orgChart1"/>
    <dgm:cxn modelId="{BF767A1C-48BE-43F4-A0B2-85EBB24B230D}" type="presOf" srcId="{F0564B99-C862-4800-8177-24900FB7F077}" destId="{871CBCC8-8C51-44FC-8410-ADDBE9591FCE}" srcOrd="1" destOrd="0" presId="urn:microsoft.com/office/officeart/2005/8/layout/orgChart1"/>
    <dgm:cxn modelId="{9924E31F-F3DD-4832-B070-1AE3F1AE7E42}" type="presOf" srcId="{F0564B99-C862-4800-8177-24900FB7F077}" destId="{D1577F93-E84C-4900-A62C-8ACDC8B35A2E}" srcOrd="0" destOrd="0" presId="urn:microsoft.com/office/officeart/2005/8/layout/orgChart1"/>
    <dgm:cxn modelId="{E6F5CA24-5512-4BFF-8478-4ED9DBA2A7FE}" type="presOf" srcId="{1DBDE1A8-3576-4589-8617-91F5D6E1D775}" destId="{6634B82D-9AA5-49C4-912E-65966F8A2FDB}" srcOrd="0" destOrd="0" presId="urn:microsoft.com/office/officeart/2005/8/layout/orgChart1"/>
    <dgm:cxn modelId="{953A562D-23BE-4044-ACCB-A558F0FEE184}" type="presOf" srcId="{44312275-B7B5-4647-9E40-E5293C2DF86D}" destId="{C8C91B8F-5CDA-4F51-86FF-DDF6E265294A}" srcOrd="1" destOrd="0" presId="urn:microsoft.com/office/officeart/2005/8/layout/orgChart1"/>
    <dgm:cxn modelId="{533E7A37-5B39-4248-9183-5EC0BCC61A41}" type="presOf" srcId="{C8CF709C-9600-46FB-9463-E3FED301C4FD}" destId="{946761B1-F9B6-48DE-B40D-943667A49B7A}" srcOrd="1" destOrd="0" presId="urn:microsoft.com/office/officeart/2005/8/layout/orgChart1"/>
    <dgm:cxn modelId="{4FCA1C3A-2A61-4388-9A55-175D9E7F7459}" srcId="{854035D8-E716-4D1A-BDEE-F0F8C92A57F2}" destId="{BEA5D890-180C-4E46-8687-B61D96194281}" srcOrd="1" destOrd="0" parTransId="{CDEB9CE8-DB60-4463-A3D8-63142B58C7BF}" sibTransId="{C7F3D7AC-F047-4B20-9852-F682F537B6D4}"/>
    <dgm:cxn modelId="{5B82D55C-9A18-44D6-9063-F6F43070B347}" type="presOf" srcId="{068CB6D4-1F5B-482F-8572-3102CB0768EB}" destId="{512FCAB7-8A5C-4F00-BC13-6667AAFF4DB2}" srcOrd="1" destOrd="0" presId="urn:microsoft.com/office/officeart/2005/8/layout/orgChart1"/>
    <dgm:cxn modelId="{28CC4465-0D35-417E-9875-B373D9FB13CA}" type="presOf" srcId="{34BBC482-401C-40F7-B0BF-F651FAC13654}" destId="{066AF705-38E5-4F98-8CD6-3ED2DA1F8AB7}" srcOrd="0" destOrd="0" presId="urn:microsoft.com/office/officeart/2005/8/layout/orgChart1"/>
    <dgm:cxn modelId="{C5633147-D839-473C-A1D1-024F0EB73067}" type="presOf" srcId="{08017DEC-0259-4219-8FB3-D831BB9D8AF5}" destId="{6080B835-D9D3-4CC1-833A-15E74BBE8DFA}" srcOrd="0" destOrd="0" presId="urn:microsoft.com/office/officeart/2005/8/layout/orgChart1"/>
    <dgm:cxn modelId="{E2D6DE48-F192-4B44-BC3A-35CB0332551D}" type="presOf" srcId="{BEA5D890-180C-4E46-8687-B61D96194281}" destId="{09D5EB1E-C66D-4F34-B01E-CEDE9AA7A300}" srcOrd="1" destOrd="0" presId="urn:microsoft.com/office/officeart/2005/8/layout/orgChart1"/>
    <dgm:cxn modelId="{4546B552-EE18-4F37-96BD-4281978253ED}" srcId="{75A9E54D-6570-452D-B8F1-1ADDC9DAEFFF}" destId="{F0564B99-C862-4800-8177-24900FB7F077}" srcOrd="1" destOrd="0" parTransId="{2B6E9EF4-5662-4742-AAC1-ABD3BB686819}" sibTransId="{785AEBCB-BC88-4FAB-99D9-D9B85C38246F}"/>
    <dgm:cxn modelId="{EDE4FF58-0C0A-4720-818B-12F70B209A6A}" type="presOf" srcId="{75A9E54D-6570-452D-B8F1-1ADDC9DAEFFF}" destId="{847D579E-3F8E-4F21-A191-347B86410000}" srcOrd="0" destOrd="0" presId="urn:microsoft.com/office/officeart/2005/8/layout/orgChart1"/>
    <dgm:cxn modelId="{D974237A-570E-47B5-B7A3-7C67F538B51F}" type="presOf" srcId="{418FF651-8D05-40BD-8856-FEFDAB48ED3C}" destId="{587D1729-BB36-4C16-8608-D5EDF2AAD6E8}" srcOrd="0" destOrd="0" presId="urn:microsoft.com/office/officeart/2005/8/layout/orgChart1"/>
    <dgm:cxn modelId="{C2B71E80-D358-47C8-A177-B5B2EE7A83BF}" srcId="{75A9E54D-6570-452D-B8F1-1ADDC9DAEFFF}" destId="{1A3AA416-CD22-4537-B6A7-BFC5A3570207}" srcOrd="0" destOrd="0" parTransId="{418FF651-8D05-40BD-8856-FEFDAB48ED3C}" sibTransId="{27DBBCA7-61AF-4810-B0E1-FFDB78AF74EF}"/>
    <dgm:cxn modelId="{E8354984-5206-45D3-B9CE-4188EAE209BD}" type="presOf" srcId="{88A7C632-07E6-4DAD-9B16-07B9728B80A8}" destId="{4DDBC1C1-FD5E-45C8-BC27-6D488794AB9D}" srcOrd="0" destOrd="0" presId="urn:microsoft.com/office/officeart/2005/8/layout/orgChart1"/>
    <dgm:cxn modelId="{FE10E487-1B7C-4BEA-B938-EA563BC39F00}" srcId="{771BB90F-749B-47F9-ABE3-1FC6096E9054}" destId="{88A7C632-07E6-4DAD-9B16-07B9728B80A8}" srcOrd="0" destOrd="0" parTransId="{08017DEC-0259-4219-8FB3-D831BB9D8AF5}" sibTransId="{981CB008-6B94-4EC1-A6B9-85D387B51772}"/>
    <dgm:cxn modelId="{1EE23F8D-D89F-4EB7-A54E-847E4B33682E}" type="presOf" srcId="{E3C9100A-0DA6-44EC-8ECA-0642E78BEAA0}" destId="{72FF20AA-9177-47E8-84CE-F60248C827FB}" srcOrd="0" destOrd="0" presId="urn:microsoft.com/office/officeart/2005/8/layout/orgChart1"/>
    <dgm:cxn modelId="{94F8588D-CE43-4BDF-A246-D46A3B15DC2D}" srcId="{44312275-B7B5-4647-9E40-E5293C2DF86D}" destId="{75A9E54D-6570-452D-B8F1-1ADDC9DAEFFF}" srcOrd="0" destOrd="0" parTransId="{34BBC482-401C-40F7-B0BF-F651FAC13654}" sibTransId="{D0BB6AAF-39AB-49C8-9F64-F062DEC79EB7}"/>
    <dgm:cxn modelId="{76892094-B974-4BB8-B303-BF5D63B1067C}" type="presOf" srcId="{CDEB9CE8-DB60-4463-A3D8-63142B58C7BF}" destId="{3D5D5A89-E495-4BA6-AE27-919CC0A337C1}" srcOrd="0" destOrd="0" presId="urn:microsoft.com/office/officeart/2005/8/layout/orgChart1"/>
    <dgm:cxn modelId="{D974F196-827A-4327-AFD0-BF7D26E73B6C}" type="presOf" srcId="{1A3AA416-CD22-4537-B6A7-BFC5A3570207}" destId="{BC47059F-D25D-4038-8A5D-EC305877E1B2}" srcOrd="1" destOrd="0" presId="urn:microsoft.com/office/officeart/2005/8/layout/orgChart1"/>
    <dgm:cxn modelId="{E0943097-7669-460D-8EA9-84A481A69393}" type="presOf" srcId="{44312275-B7B5-4647-9E40-E5293C2DF86D}" destId="{CD2C7A28-78DC-4D9C-969C-F96D86EB051C}" srcOrd="0" destOrd="0" presId="urn:microsoft.com/office/officeart/2005/8/layout/orgChart1"/>
    <dgm:cxn modelId="{7AADC698-A982-43FD-AA9D-021518E4A6DE}" type="presOf" srcId="{0219A340-FC6B-4BDF-B34C-C19ACC3E736F}" destId="{355684BA-0971-4C06-B005-DCAB8CFE41F3}" srcOrd="0" destOrd="0" presId="urn:microsoft.com/office/officeart/2005/8/layout/orgChart1"/>
    <dgm:cxn modelId="{A726A79C-CA28-4DDC-849F-224218497CFD}" type="presOf" srcId="{02D06FAA-35A1-4165-A6E6-3F5D95559D0D}" destId="{DC555663-2485-47F1-8D55-18C5EB00ED74}" srcOrd="0" destOrd="0" presId="urn:microsoft.com/office/officeart/2005/8/layout/orgChart1"/>
    <dgm:cxn modelId="{DC6C6BA7-F2DB-4C4E-B93D-246B62EADFB3}" srcId="{854035D8-E716-4D1A-BDEE-F0F8C92A57F2}" destId="{068CB6D4-1F5B-482F-8572-3102CB0768EB}" srcOrd="2" destOrd="0" parTransId="{0219A340-FC6B-4BDF-B34C-C19ACC3E736F}" sibTransId="{2B584A8C-F2E8-4736-9B0C-51133DF457F0}"/>
    <dgm:cxn modelId="{A452D4B1-1AEE-4D55-A101-FDEFEEA32BB4}" type="presOf" srcId="{196ADBF4-62D9-4FEB-A1A4-A5A267E27149}" destId="{F022AC95-0326-4B93-AB18-E0365DC28296}" srcOrd="0" destOrd="0" presId="urn:microsoft.com/office/officeart/2005/8/layout/orgChart1"/>
    <dgm:cxn modelId="{8BB076B2-23F7-45DC-8611-75B9EE091B4F}" type="presOf" srcId="{75A9E54D-6570-452D-B8F1-1ADDC9DAEFFF}" destId="{BF324B42-4768-402A-B506-FC381058ABAD}" srcOrd="1" destOrd="0" presId="urn:microsoft.com/office/officeart/2005/8/layout/orgChart1"/>
    <dgm:cxn modelId="{5B18A8B5-153C-49D7-8071-9016F8767A36}" type="presOf" srcId="{068CB6D4-1F5B-482F-8572-3102CB0768EB}" destId="{2EF849E4-D6A9-4C8E-A36F-E3B9BC34D4DE}" srcOrd="0" destOrd="0" presId="urn:microsoft.com/office/officeart/2005/8/layout/orgChart1"/>
    <dgm:cxn modelId="{DD35CFBA-F6BF-43EE-AC2C-E868331D12B3}" srcId="{44312275-B7B5-4647-9E40-E5293C2DF86D}" destId="{854035D8-E716-4D1A-BDEE-F0F8C92A57F2}" srcOrd="1" destOrd="0" parTransId="{D85BAD3D-D4B1-41A0-A0B6-A3C7E8D4B8A0}" sibTransId="{447B457A-8594-4765-B828-624A0A4F0D30}"/>
    <dgm:cxn modelId="{3EA1AAC0-04F5-40B0-854C-54E855342B7C}" type="presOf" srcId="{1A3AA416-CD22-4537-B6A7-BFC5A3570207}" destId="{F6A02439-B652-4A66-8F36-E9FA4C5A8210}" srcOrd="0" destOrd="0" presId="urn:microsoft.com/office/officeart/2005/8/layout/orgChart1"/>
    <dgm:cxn modelId="{9319D3C1-781E-409F-8B6E-5EC9905F5C3E}" srcId="{854035D8-E716-4D1A-BDEE-F0F8C92A57F2}" destId="{C8CF709C-9600-46FB-9463-E3FED301C4FD}" srcOrd="3" destOrd="0" parTransId="{196ADBF4-62D9-4FEB-A1A4-A5A267E27149}" sibTransId="{05F8CA22-3F92-40F5-A843-348A5E5FADD5}"/>
    <dgm:cxn modelId="{1FCDE0C3-3013-4BCE-BAB0-947FFBD5ADBC}" type="presOf" srcId="{2B6E9EF4-5662-4742-AAC1-ABD3BB686819}" destId="{69ECEF04-5D97-40F9-9E94-36D21A7ADBE6}" srcOrd="0" destOrd="0" presId="urn:microsoft.com/office/officeart/2005/8/layout/orgChart1"/>
    <dgm:cxn modelId="{319959C4-F585-46A0-9E2F-9E68F65E69B0}" type="presOf" srcId="{88A7C632-07E6-4DAD-9B16-07B9728B80A8}" destId="{968374A4-9474-46A8-AF64-3B1B9A750C97}" srcOrd="1" destOrd="0" presId="urn:microsoft.com/office/officeart/2005/8/layout/orgChart1"/>
    <dgm:cxn modelId="{ABD9FCCF-2BF4-4F27-AD04-ABC5B502C088}" type="presOf" srcId="{72E7E959-2114-409D-980A-FCFED1ADA162}" destId="{F48E0716-C90B-40DA-A4D9-CAFC1EB2F287}" srcOrd="1" destOrd="0" presId="urn:microsoft.com/office/officeart/2005/8/layout/orgChart1"/>
    <dgm:cxn modelId="{82AB0FD5-B124-4B7B-B5BC-7529893500D7}" srcId="{854035D8-E716-4D1A-BDEE-F0F8C92A57F2}" destId="{72E7E959-2114-409D-980A-FCFED1ADA162}" srcOrd="0" destOrd="0" parTransId="{02D06FAA-35A1-4165-A6E6-3F5D95559D0D}" sibTransId="{F91B1C4E-80D7-4C8C-828E-1E7FDB8459E2}"/>
    <dgm:cxn modelId="{656CF9D9-E5E3-4F5C-965D-6AEFFC7F7C03}" type="presOf" srcId="{72E7E959-2114-409D-980A-FCFED1ADA162}" destId="{59DE69C5-4F9F-4022-BA55-A1E5EBEC684B}" srcOrd="0" destOrd="0" presId="urn:microsoft.com/office/officeart/2005/8/layout/orgChart1"/>
    <dgm:cxn modelId="{3113FEDD-5CFA-43DC-96DD-E0AE746405FD}" srcId="{1DBDE1A8-3576-4589-8617-91F5D6E1D775}" destId="{44312275-B7B5-4647-9E40-E5293C2DF86D}" srcOrd="0" destOrd="0" parTransId="{5E74644D-F9EA-4DC5-B529-ACC2D80A8FAA}" sibTransId="{74E92841-F1F0-490E-82F7-041117D128F7}"/>
    <dgm:cxn modelId="{368F0FDF-DF2B-4375-A3A3-BEB8F17B9B87}" srcId="{44312275-B7B5-4647-9E40-E5293C2DF86D}" destId="{771BB90F-749B-47F9-ABE3-1FC6096E9054}" srcOrd="2" destOrd="0" parTransId="{E3C9100A-0DA6-44EC-8ECA-0642E78BEAA0}" sibTransId="{D3988DB5-F1D1-46B5-950A-72D2C7675E39}"/>
    <dgm:cxn modelId="{BB8A35E0-B506-42B7-B5D6-8823B87137DE}" type="presOf" srcId="{854035D8-E716-4D1A-BDEE-F0F8C92A57F2}" destId="{44683103-FA6B-4C08-AE35-9D991A25F6E0}" srcOrd="1" destOrd="0" presId="urn:microsoft.com/office/officeart/2005/8/layout/orgChart1"/>
    <dgm:cxn modelId="{19AA21EE-B789-4035-A2F4-23F533EF4F3C}" type="presOf" srcId="{854035D8-E716-4D1A-BDEE-F0F8C92A57F2}" destId="{41A736BD-FEF9-4D0B-A667-86A6304DAC32}" srcOrd="0" destOrd="0" presId="urn:microsoft.com/office/officeart/2005/8/layout/orgChart1"/>
    <dgm:cxn modelId="{95C2FEF8-1033-40FE-B4F5-5E5C72B368FB}" type="presOf" srcId="{771BB90F-749B-47F9-ABE3-1FC6096E9054}" destId="{729E05AA-7FAB-4E77-A33D-DFF6B5F6457C}" srcOrd="1" destOrd="0" presId="urn:microsoft.com/office/officeart/2005/8/layout/orgChart1"/>
    <dgm:cxn modelId="{0F00349A-45EE-43ED-A2AE-49E0274765FA}" type="presParOf" srcId="{6634B82D-9AA5-49C4-912E-65966F8A2FDB}" destId="{99A2F205-0C70-41D5-B64C-9DFFF007D75A}" srcOrd="0" destOrd="0" presId="urn:microsoft.com/office/officeart/2005/8/layout/orgChart1"/>
    <dgm:cxn modelId="{FA23CAC6-78A5-450E-8FE3-1214AF6C99D6}" type="presParOf" srcId="{99A2F205-0C70-41D5-B64C-9DFFF007D75A}" destId="{9BC94FD3-F191-4829-9CDC-E291E720FC2C}" srcOrd="0" destOrd="0" presId="urn:microsoft.com/office/officeart/2005/8/layout/orgChart1"/>
    <dgm:cxn modelId="{DA960D32-CBBE-49C8-B5E2-E28D88263AEF}" type="presParOf" srcId="{9BC94FD3-F191-4829-9CDC-E291E720FC2C}" destId="{CD2C7A28-78DC-4D9C-969C-F96D86EB051C}" srcOrd="0" destOrd="0" presId="urn:microsoft.com/office/officeart/2005/8/layout/orgChart1"/>
    <dgm:cxn modelId="{600F8DAF-D99F-4320-87C7-11822187D2CB}" type="presParOf" srcId="{9BC94FD3-F191-4829-9CDC-E291E720FC2C}" destId="{C8C91B8F-5CDA-4F51-86FF-DDF6E265294A}" srcOrd="1" destOrd="0" presId="urn:microsoft.com/office/officeart/2005/8/layout/orgChart1"/>
    <dgm:cxn modelId="{E40D254F-D9B5-44C7-BE9E-23F861535A9E}" type="presParOf" srcId="{99A2F205-0C70-41D5-B64C-9DFFF007D75A}" destId="{D0D7DC2B-FA91-4450-95A9-A129487E0869}" srcOrd="1" destOrd="0" presId="urn:microsoft.com/office/officeart/2005/8/layout/orgChart1"/>
    <dgm:cxn modelId="{80E8E693-B3A5-429F-881A-C471416EBD77}" type="presParOf" srcId="{D0D7DC2B-FA91-4450-95A9-A129487E0869}" destId="{066AF705-38E5-4F98-8CD6-3ED2DA1F8AB7}" srcOrd="0" destOrd="0" presId="urn:microsoft.com/office/officeart/2005/8/layout/orgChart1"/>
    <dgm:cxn modelId="{C219C393-52B0-4FB3-9B10-DF7736E4165D}" type="presParOf" srcId="{D0D7DC2B-FA91-4450-95A9-A129487E0869}" destId="{9ACF31C2-C27B-4032-ADE7-11FCAE30FFD9}" srcOrd="1" destOrd="0" presId="urn:microsoft.com/office/officeart/2005/8/layout/orgChart1"/>
    <dgm:cxn modelId="{148CA3BF-AAB8-4685-B857-2602B280E80F}" type="presParOf" srcId="{9ACF31C2-C27B-4032-ADE7-11FCAE30FFD9}" destId="{4F03B7CA-609A-4DDA-A595-D696C2AA5AAC}" srcOrd="0" destOrd="0" presId="urn:microsoft.com/office/officeart/2005/8/layout/orgChart1"/>
    <dgm:cxn modelId="{1EE00E84-FF95-429B-9E4D-DEF85E079B64}" type="presParOf" srcId="{4F03B7CA-609A-4DDA-A595-D696C2AA5AAC}" destId="{847D579E-3F8E-4F21-A191-347B86410000}" srcOrd="0" destOrd="0" presId="urn:microsoft.com/office/officeart/2005/8/layout/orgChart1"/>
    <dgm:cxn modelId="{1E9727E6-4459-4D82-9BC4-3F5B7D059752}" type="presParOf" srcId="{4F03B7CA-609A-4DDA-A595-D696C2AA5AAC}" destId="{BF324B42-4768-402A-B506-FC381058ABAD}" srcOrd="1" destOrd="0" presId="urn:microsoft.com/office/officeart/2005/8/layout/orgChart1"/>
    <dgm:cxn modelId="{250D1950-9813-41DD-A0F4-E0A4B99DB7B3}" type="presParOf" srcId="{9ACF31C2-C27B-4032-ADE7-11FCAE30FFD9}" destId="{B341C14A-796A-48A4-8E8B-94D170371CD3}" srcOrd="1" destOrd="0" presId="urn:microsoft.com/office/officeart/2005/8/layout/orgChart1"/>
    <dgm:cxn modelId="{84036557-C24E-426F-BBCC-B1AE7875980B}" type="presParOf" srcId="{B341C14A-796A-48A4-8E8B-94D170371CD3}" destId="{587D1729-BB36-4C16-8608-D5EDF2AAD6E8}" srcOrd="0" destOrd="0" presId="urn:microsoft.com/office/officeart/2005/8/layout/orgChart1"/>
    <dgm:cxn modelId="{045FD5EF-28F5-4BD2-BF51-38573566FAA2}" type="presParOf" srcId="{B341C14A-796A-48A4-8E8B-94D170371CD3}" destId="{82DF564B-1644-4877-B538-24D6FFC7D19A}" srcOrd="1" destOrd="0" presId="urn:microsoft.com/office/officeart/2005/8/layout/orgChart1"/>
    <dgm:cxn modelId="{C4939497-A105-4A58-B91C-11FA7839D082}" type="presParOf" srcId="{82DF564B-1644-4877-B538-24D6FFC7D19A}" destId="{A726B27F-574E-446A-94CB-9FF5579DC273}" srcOrd="0" destOrd="0" presId="urn:microsoft.com/office/officeart/2005/8/layout/orgChart1"/>
    <dgm:cxn modelId="{ADCDE7A2-24F0-4ED6-8E0D-317DA31AE2B7}" type="presParOf" srcId="{A726B27F-574E-446A-94CB-9FF5579DC273}" destId="{F6A02439-B652-4A66-8F36-E9FA4C5A8210}" srcOrd="0" destOrd="0" presId="urn:microsoft.com/office/officeart/2005/8/layout/orgChart1"/>
    <dgm:cxn modelId="{219F6530-785B-4323-936B-F416D999C3A1}" type="presParOf" srcId="{A726B27F-574E-446A-94CB-9FF5579DC273}" destId="{BC47059F-D25D-4038-8A5D-EC305877E1B2}" srcOrd="1" destOrd="0" presId="urn:microsoft.com/office/officeart/2005/8/layout/orgChart1"/>
    <dgm:cxn modelId="{E576EB55-4845-4DFB-831F-8091907D8005}" type="presParOf" srcId="{82DF564B-1644-4877-B538-24D6FFC7D19A}" destId="{0A1E3C32-FA90-4056-8A69-1E9BEDE23020}" srcOrd="1" destOrd="0" presId="urn:microsoft.com/office/officeart/2005/8/layout/orgChart1"/>
    <dgm:cxn modelId="{C86E9608-A1D7-4925-9C97-FF52A886F288}" type="presParOf" srcId="{82DF564B-1644-4877-B538-24D6FFC7D19A}" destId="{30017699-BE1C-445A-992C-A756465C9FB6}" srcOrd="2" destOrd="0" presId="urn:microsoft.com/office/officeart/2005/8/layout/orgChart1"/>
    <dgm:cxn modelId="{2925D2C1-ABB7-4297-9A42-2128F282C478}" type="presParOf" srcId="{B341C14A-796A-48A4-8E8B-94D170371CD3}" destId="{69ECEF04-5D97-40F9-9E94-36D21A7ADBE6}" srcOrd="2" destOrd="0" presId="urn:microsoft.com/office/officeart/2005/8/layout/orgChart1"/>
    <dgm:cxn modelId="{FE7A1C41-4DE9-42D2-98AC-5362EAF9F543}" type="presParOf" srcId="{B341C14A-796A-48A4-8E8B-94D170371CD3}" destId="{DF59F051-44DC-4DFF-B833-7AAF3A085541}" srcOrd="3" destOrd="0" presId="urn:microsoft.com/office/officeart/2005/8/layout/orgChart1"/>
    <dgm:cxn modelId="{D7D39AFD-7ED2-43C1-AB55-4DA5A8987C98}" type="presParOf" srcId="{DF59F051-44DC-4DFF-B833-7AAF3A085541}" destId="{164D8EC5-A5FE-4E0B-AFFD-032F4E47E9A3}" srcOrd="0" destOrd="0" presId="urn:microsoft.com/office/officeart/2005/8/layout/orgChart1"/>
    <dgm:cxn modelId="{1482BBA6-8617-42FA-BD84-5B9267835AC2}" type="presParOf" srcId="{164D8EC5-A5FE-4E0B-AFFD-032F4E47E9A3}" destId="{D1577F93-E84C-4900-A62C-8ACDC8B35A2E}" srcOrd="0" destOrd="0" presId="urn:microsoft.com/office/officeart/2005/8/layout/orgChart1"/>
    <dgm:cxn modelId="{B393F2AD-4E1A-4354-A5C7-87CD3A02FFF6}" type="presParOf" srcId="{164D8EC5-A5FE-4E0B-AFFD-032F4E47E9A3}" destId="{871CBCC8-8C51-44FC-8410-ADDBE9591FCE}" srcOrd="1" destOrd="0" presId="urn:microsoft.com/office/officeart/2005/8/layout/orgChart1"/>
    <dgm:cxn modelId="{03A33826-21F2-4993-B76C-23DA510429CD}" type="presParOf" srcId="{DF59F051-44DC-4DFF-B833-7AAF3A085541}" destId="{9E8DD6FC-27D5-4995-B80A-AACA45B0E014}" srcOrd="1" destOrd="0" presId="urn:microsoft.com/office/officeart/2005/8/layout/orgChart1"/>
    <dgm:cxn modelId="{03E9202D-7F76-402E-85AB-43D2E3AEF2C7}" type="presParOf" srcId="{DF59F051-44DC-4DFF-B833-7AAF3A085541}" destId="{840D06EB-61C2-4000-B7A6-EE25D24385E6}" srcOrd="2" destOrd="0" presId="urn:microsoft.com/office/officeart/2005/8/layout/orgChart1"/>
    <dgm:cxn modelId="{1BD87A62-2ED0-41ED-82DD-7A07D84FE00D}" type="presParOf" srcId="{9ACF31C2-C27B-4032-ADE7-11FCAE30FFD9}" destId="{BCF0DD8A-F6EF-4F9C-A75E-229D44B1F3E9}" srcOrd="2" destOrd="0" presId="urn:microsoft.com/office/officeart/2005/8/layout/orgChart1"/>
    <dgm:cxn modelId="{B1431AF8-8D0C-4D0D-AF4B-1B753C9585AA}" type="presParOf" srcId="{D0D7DC2B-FA91-4450-95A9-A129487E0869}" destId="{B5FDBDF1-B411-46CD-8969-B21DD0B7CEA5}" srcOrd="2" destOrd="0" presId="urn:microsoft.com/office/officeart/2005/8/layout/orgChart1"/>
    <dgm:cxn modelId="{7FFAD589-D4D0-4F6E-9A67-55845B82CA7E}" type="presParOf" srcId="{D0D7DC2B-FA91-4450-95A9-A129487E0869}" destId="{803430D7-BD3D-4FD5-B51F-2CC1158DE99F}" srcOrd="3" destOrd="0" presId="urn:microsoft.com/office/officeart/2005/8/layout/orgChart1"/>
    <dgm:cxn modelId="{FA5CB85D-125B-4BD3-B9C0-4632CF42CCBB}" type="presParOf" srcId="{803430D7-BD3D-4FD5-B51F-2CC1158DE99F}" destId="{5158A0C2-7FC8-465C-A8D2-CBC66F90BF95}" srcOrd="0" destOrd="0" presId="urn:microsoft.com/office/officeart/2005/8/layout/orgChart1"/>
    <dgm:cxn modelId="{D5EC7001-E23E-491F-9731-4BEED24485DB}" type="presParOf" srcId="{5158A0C2-7FC8-465C-A8D2-CBC66F90BF95}" destId="{41A736BD-FEF9-4D0B-A667-86A6304DAC32}" srcOrd="0" destOrd="0" presId="urn:microsoft.com/office/officeart/2005/8/layout/orgChart1"/>
    <dgm:cxn modelId="{72D5F1E1-834C-45F3-8938-C440DC02D443}" type="presParOf" srcId="{5158A0C2-7FC8-465C-A8D2-CBC66F90BF95}" destId="{44683103-FA6B-4C08-AE35-9D991A25F6E0}" srcOrd="1" destOrd="0" presId="urn:microsoft.com/office/officeart/2005/8/layout/orgChart1"/>
    <dgm:cxn modelId="{2A5B2B77-8844-4E6D-B108-F6320A9BC5BA}" type="presParOf" srcId="{803430D7-BD3D-4FD5-B51F-2CC1158DE99F}" destId="{CE34303A-F005-4AAD-B83F-F9BFD84B8733}" srcOrd="1" destOrd="0" presId="urn:microsoft.com/office/officeart/2005/8/layout/orgChart1"/>
    <dgm:cxn modelId="{9B946986-51B5-4351-BBD9-CEAE968D8CE2}" type="presParOf" srcId="{CE34303A-F005-4AAD-B83F-F9BFD84B8733}" destId="{DC555663-2485-47F1-8D55-18C5EB00ED74}" srcOrd="0" destOrd="0" presId="urn:microsoft.com/office/officeart/2005/8/layout/orgChart1"/>
    <dgm:cxn modelId="{6034DAB2-5DBF-48F1-95FA-833C480FADA8}" type="presParOf" srcId="{CE34303A-F005-4AAD-B83F-F9BFD84B8733}" destId="{DF87BBB9-0E4B-4896-9679-6DA8D19195F5}" srcOrd="1" destOrd="0" presId="urn:microsoft.com/office/officeart/2005/8/layout/orgChart1"/>
    <dgm:cxn modelId="{72EFD5B1-70C0-443D-A01A-B3379611CA2C}" type="presParOf" srcId="{DF87BBB9-0E4B-4896-9679-6DA8D19195F5}" destId="{A582BD0F-6F3A-40BD-BF09-5ED80E1FFB24}" srcOrd="0" destOrd="0" presId="urn:microsoft.com/office/officeart/2005/8/layout/orgChart1"/>
    <dgm:cxn modelId="{AA17403D-5B23-4A1A-806A-FE1554395C38}" type="presParOf" srcId="{A582BD0F-6F3A-40BD-BF09-5ED80E1FFB24}" destId="{59DE69C5-4F9F-4022-BA55-A1E5EBEC684B}" srcOrd="0" destOrd="0" presId="urn:microsoft.com/office/officeart/2005/8/layout/orgChart1"/>
    <dgm:cxn modelId="{A8D32ADC-3488-4E49-AAB9-B68C629C4D1F}" type="presParOf" srcId="{A582BD0F-6F3A-40BD-BF09-5ED80E1FFB24}" destId="{F48E0716-C90B-40DA-A4D9-CAFC1EB2F287}" srcOrd="1" destOrd="0" presId="urn:microsoft.com/office/officeart/2005/8/layout/orgChart1"/>
    <dgm:cxn modelId="{1E8CF699-F458-437B-8413-ECE1D6BD7FEF}" type="presParOf" srcId="{DF87BBB9-0E4B-4896-9679-6DA8D19195F5}" destId="{01D27DD1-A7BE-4D46-B974-B38DE817CE9D}" srcOrd="1" destOrd="0" presId="urn:microsoft.com/office/officeart/2005/8/layout/orgChart1"/>
    <dgm:cxn modelId="{5F813440-406A-40E6-80EE-22FF7AFC8D1C}" type="presParOf" srcId="{DF87BBB9-0E4B-4896-9679-6DA8D19195F5}" destId="{5C6D65D1-C106-4E2A-85FD-18F2C8A5E428}" srcOrd="2" destOrd="0" presId="urn:microsoft.com/office/officeart/2005/8/layout/orgChart1"/>
    <dgm:cxn modelId="{C3BED8EB-F4E5-4C3F-8EEA-6FB4428813FC}" type="presParOf" srcId="{CE34303A-F005-4AAD-B83F-F9BFD84B8733}" destId="{3D5D5A89-E495-4BA6-AE27-919CC0A337C1}" srcOrd="2" destOrd="0" presId="urn:microsoft.com/office/officeart/2005/8/layout/orgChart1"/>
    <dgm:cxn modelId="{B4E04D33-0C33-4B5B-B645-2AC649BDA6E1}" type="presParOf" srcId="{CE34303A-F005-4AAD-B83F-F9BFD84B8733}" destId="{EDF63E64-A0A1-4C65-9C6B-B9C60D3837D8}" srcOrd="3" destOrd="0" presId="urn:microsoft.com/office/officeart/2005/8/layout/orgChart1"/>
    <dgm:cxn modelId="{EA420F08-4CDC-4F89-B4C9-9A4F93B91C04}" type="presParOf" srcId="{EDF63E64-A0A1-4C65-9C6B-B9C60D3837D8}" destId="{F086A860-9AD9-420C-AC3A-64CD9E4CA1FF}" srcOrd="0" destOrd="0" presId="urn:microsoft.com/office/officeart/2005/8/layout/orgChart1"/>
    <dgm:cxn modelId="{F47AEA86-5E06-4492-8854-4DFA8B928E02}" type="presParOf" srcId="{F086A860-9AD9-420C-AC3A-64CD9E4CA1FF}" destId="{759B60DC-D678-47B1-AE49-3E8D4EE1AEF1}" srcOrd="0" destOrd="0" presId="urn:microsoft.com/office/officeart/2005/8/layout/orgChart1"/>
    <dgm:cxn modelId="{7D61A57D-1F08-4435-B32B-00A2786D9DBC}" type="presParOf" srcId="{F086A860-9AD9-420C-AC3A-64CD9E4CA1FF}" destId="{09D5EB1E-C66D-4F34-B01E-CEDE9AA7A300}" srcOrd="1" destOrd="0" presId="urn:microsoft.com/office/officeart/2005/8/layout/orgChart1"/>
    <dgm:cxn modelId="{1B1C0B9B-2F75-44C7-B4CE-B5A1AFD3A6C2}" type="presParOf" srcId="{EDF63E64-A0A1-4C65-9C6B-B9C60D3837D8}" destId="{DA3C90F6-5DA4-44D9-AD31-AE522C9F074B}" srcOrd="1" destOrd="0" presId="urn:microsoft.com/office/officeart/2005/8/layout/orgChart1"/>
    <dgm:cxn modelId="{D4F580ED-F4B6-47A6-AE92-86604CF9A762}" type="presParOf" srcId="{EDF63E64-A0A1-4C65-9C6B-B9C60D3837D8}" destId="{CC88A3E0-AF5D-4711-861B-888BEAC8E0F4}" srcOrd="2" destOrd="0" presId="urn:microsoft.com/office/officeart/2005/8/layout/orgChart1"/>
    <dgm:cxn modelId="{38CD0C31-902E-4879-A085-A99F7766831A}" type="presParOf" srcId="{CE34303A-F005-4AAD-B83F-F9BFD84B8733}" destId="{355684BA-0971-4C06-B005-DCAB8CFE41F3}" srcOrd="4" destOrd="0" presId="urn:microsoft.com/office/officeart/2005/8/layout/orgChart1"/>
    <dgm:cxn modelId="{5D947474-4704-49D7-A694-4AB7041FF7C4}" type="presParOf" srcId="{CE34303A-F005-4AAD-B83F-F9BFD84B8733}" destId="{7D776EA1-DE08-4393-BD63-689F6127532B}" srcOrd="5" destOrd="0" presId="urn:microsoft.com/office/officeart/2005/8/layout/orgChart1"/>
    <dgm:cxn modelId="{08FF4403-80C0-4F6D-B562-A8E63458D129}" type="presParOf" srcId="{7D776EA1-DE08-4393-BD63-689F6127532B}" destId="{10AE0CB5-F7F2-4484-B993-F28539CBC623}" srcOrd="0" destOrd="0" presId="urn:microsoft.com/office/officeart/2005/8/layout/orgChart1"/>
    <dgm:cxn modelId="{81D27688-81B6-452D-B00B-59EA7EC50C81}" type="presParOf" srcId="{10AE0CB5-F7F2-4484-B993-F28539CBC623}" destId="{2EF849E4-D6A9-4C8E-A36F-E3B9BC34D4DE}" srcOrd="0" destOrd="0" presId="urn:microsoft.com/office/officeart/2005/8/layout/orgChart1"/>
    <dgm:cxn modelId="{BBFCA63D-067D-4147-8795-D4C88249B872}" type="presParOf" srcId="{10AE0CB5-F7F2-4484-B993-F28539CBC623}" destId="{512FCAB7-8A5C-4F00-BC13-6667AAFF4DB2}" srcOrd="1" destOrd="0" presId="urn:microsoft.com/office/officeart/2005/8/layout/orgChart1"/>
    <dgm:cxn modelId="{41FF1D02-96F4-4B36-808D-6ED4A5498800}" type="presParOf" srcId="{7D776EA1-DE08-4393-BD63-689F6127532B}" destId="{431DB7DF-AF44-403A-98AE-A0D29C04F478}" srcOrd="1" destOrd="0" presId="urn:microsoft.com/office/officeart/2005/8/layout/orgChart1"/>
    <dgm:cxn modelId="{2ADE2AE5-F62B-4115-A253-1AC818CC4ABC}" type="presParOf" srcId="{7D776EA1-DE08-4393-BD63-689F6127532B}" destId="{39DABD01-DBF5-4088-82FE-5C2C15A6DA3D}" srcOrd="2" destOrd="0" presId="urn:microsoft.com/office/officeart/2005/8/layout/orgChart1"/>
    <dgm:cxn modelId="{0C27E408-0FE4-4D89-BAE4-260D1805190A}" type="presParOf" srcId="{CE34303A-F005-4AAD-B83F-F9BFD84B8733}" destId="{F022AC95-0326-4B93-AB18-E0365DC28296}" srcOrd="6" destOrd="0" presId="urn:microsoft.com/office/officeart/2005/8/layout/orgChart1"/>
    <dgm:cxn modelId="{CA84D8E1-E221-410F-8890-B557031A399C}" type="presParOf" srcId="{CE34303A-F005-4AAD-B83F-F9BFD84B8733}" destId="{AEA1B287-522E-455B-8A35-E869DD54DBDF}" srcOrd="7" destOrd="0" presId="urn:microsoft.com/office/officeart/2005/8/layout/orgChart1"/>
    <dgm:cxn modelId="{EA75EF9C-0A51-46C9-A369-746BB64B2872}" type="presParOf" srcId="{AEA1B287-522E-455B-8A35-E869DD54DBDF}" destId="{7370C398-825F-4F90-99A0-5B8B57620820}" srcOrd="0" destOrd="0" presId="urn:microsoft.com/office/officeart/2005/8/layout/orgChart1"/>
    <dgm:cxn modelId="{05BCC19A-9CA7-4FF2-B1F0-A0307D7A244A}" type="presParOf" srcId="{7370C398-825F-4F90-99A0-5B8B57620820}" destId="{DE9B4B37-75C7-47ED-9184-331F7593B7CA}" srcOrd="0" destOrd="0" presId="urn:microsoft.com/office/officeart/2005/8/layout/orgChart1"/>
    <dgm:cxn modelId="{DCA6749A-81A9-43BF-A260-BCC92709B11C}" type="presParOf" srcId="{7370C398-825F-4F90-99A0-5B8B57620820}" destId="{946761B1-F9B6-48DE-B40D-943667A49B7A}" srcOrd="1" destOrd="0" presId="urn:microsoft.com/office/officeart/2005/8/layout/orgChart1"/>
    <dgm:cxn modelId="{28CAA2B0-AB54-4E78-AA4F-F43B2911173F}" type="presParOf" srcId="{AEA1B287-522E-455B-8A35-E869DD54DBDF}" destId="{5BE3C63A-AD41-4592-B5FA-3E55F1BF28A6}" srcOrd="1" destOrd="0" presId="urn:microsoft.com/office/officeart/2005/8/layout/orgChart1"/>
    <dgm:cxn modelId="{F73D2F61-4A67-413B-9423-374AF89B3750}" type="presParOf" srcId="{AEA1B287-522E-455B-8A35-E869DD54DBDF}" destId="{1576EF96-82FE-4FC1-B8BA-18682D28291C}" srcOrd="2" destOrd="0" presId="urn:microsoft.com/office/officeart/2005/8/layout/orgChart1"/>
    <dgm:cxn modelId="{8C23237E-C1FC-4C4D-A7C6-436CB34709C5}" type="presParOf" srcId="{803430D7-BD3D-4FD5-B51F-2CC1158DE99F}" destId="{9F56F519-32F8-4D92-B8A0-0A3E01452462}" srcOrd="2" destOrd="0" presId="urn:microsoft.com/office/officeart/2005/8/layout/orgChart1"/>
    <dgm:cxn modelId="{DE8A695A-D662-4FD9-B749-8B8044D75AA4}" type="presParOf" srcId="{D0D7DC2B-FA91-4450-95A9-A129487E0869}" destId="{72FF20AA-9177-47E8-84CE-F60248C827FB}" srcOrd="4" destOrd="0" presId="urn:microsoft.com/office/officeart/2005/8/layout/orgChart1"/>
    <dgm:cxn modelId="{AC85076E-B758-4ED1-9B38-5067F5ADD61D}" type="presParOf" srcId="{D0D7DC2B-FA91-4450-95A9-A129487E0869}" destId="{6ACD35CF-C2A1-4BC8-8A8A-DD0A4C341BA3}" srcOrd="5" destOrd="0" presId="urn:microsoft.com/office/officeart/2005/8/layout/orgChart1"/>
    <dgm:cxn modelId="{29368460-6570-46E9-B7B6-110F4ADBA64D}" type="presParOf" srcId="{6ACD35CF-C2A1-4BC8-8A8A-DD0A4C341BA3}" destId="{730F44BB-022C-4DD1-A0F4-9FABAE523056}" srcOrd="0" destOrd="0" presId="urn:microsoft.com/office/officeart/2005/8/layout/orgChart1"/>
    <dgm:cxn modelId="{0AEEF0EC-B0C2-46F2-841D-31F115EA6152}" type="presParOf" srcId="{730F44BB-022C-4DD1-A0F4-9FABAE523056}" destId="{75110171-C499-4DA7-9EBE-392821A5B535}" srcOrd="0" destOrd="0" presId="urn:microsoft.com/office/officeart/2005/8/layout/orgChart1"/>
    <dgm:cxn modelId="{8F9846F6-FB30-446E-9EF0-593902D6A05B}" type="presParOf" srcId="{730F44BB-022C-4DD1-A0F4-9FABAE523056}" destId="{729E05AA-7FAB-4E77-A33D-DFF6B5F6457C}" srcOrd="1" destOrd="0" presId="urn:microsoft.com/office/officeart/2005/8/layout/orgChart1"/>
    <dgm:cxn modelId="{A8F4F761-1D94-492F-B59D-DE0821ED45E7}" type="presParOf" srcId="{6ACD35CF-C2A1-4BC8-8A8A-DD0A4C341BA3}" destId="{4D8F97E6-72AF-402B-B344-349068375450}" srcOrd="1" destOrd="0" presId="urn:microsoft.com/office/officeart/2005/8/layout/orgChart1"/>
    <dgm:cxn modelId="{33A3E952-A2A3-45BD-BDB5-AAA8D5FA5BBC}" type="presParOf" srcId="{4D8F97E6-72AF-402B-B344-349068375450}" destId="{6080B835-D9D3-4CC1-833A-15E74BBE8DFA}" srcOrd="0" destOrd="0" presId="urn:microsoft.com/office/officeart/2005/8/layout/orgChart1"/>
    <dgm:cxn modelId="{FD9491E8-8428-4D31-8D8A-22697667E3DB}" type="presParOf" srcId="{4D8F97E6-72AF-402B-B344-349068375450}" destId="{14545769-3818-4F11-8CC1-164192AEBF9C}" srcOrd="1" destOrd="0" presId="urn:microsoft.com/office/officeart/2005/8/layout/orgChart1"/>
    <dgm:cxn modelId="{131DADAB-9A5D-4808-90CC-2192D01F47F7}" type="presParOf" srcId="{14545769-3818-4F11-8CC1-164192AEBF9C}" destId="{831AA539-7838-41CF-A954-D6FE0711CF2B}" srcOrd="0" destOrd="0" presId="urn:microsoft.com/office/officeart/2005/8/layout/orgChart1"/>
    <dgm:cxn modelId="{21068E10-D599-471F-A061-42AC3E33C6C7}" type="presParOf" srcId="{831AA539-7838-41CF-A954-D6FE0711CF2B}" destId="{4DDBC1C1-FD5E-45C8-BC27-6D488794AB9D}" srcOrd="0" destOrd="0" presId="urn:microsoft.com/office/officeart/2005/8/layout/orgChart1"/>
    <dgm:cxn modelId="{50AEF02F-F0F2-4FD2-A4C2-A48830727E35}" type="presParOf" srcId="{831AA539-7838-41CF-A954-D6FE0711CF2B}" destId="{968374A4-9474-46A8-AF64-3B1B9A750C97}" srcOrd="1" destOrd="0" presId="urn:microsoft.com/office/officeart/2005/8/layout/orgChart1"/>
    <dgm:cxn modelId="{FCBCC449-5DAA-462F-83D4-4ECCCA63300F}" type="presParOf" srcId="{14545769-3818-4F11-8CC1-164192AEBF9C}" destId="{20853722-A805-4925-87D0-41B976D46E73}" srcOrd="1" destOrd="0" presId="urn:microsoft.com/office/officeart/2005/8/layout/orgChart1"/>
    <dgm:cxn modelId="{09D4D081-D030-48FC-9992-CDC479604A2A}" type="presParOf" srcId="{14545769-3818-4F11-8CC1-164192AEBF9C}" destId="{1B87D61F-C477-4C4C-9A56-AC2E7D916A72}" srcOrd="2" destOrd="0" presId="urn:microsoft.com/office/officeart/2005/8/layout/orgChart1"/>
    <dgm:cxn modelId="{3D7A6A9D-F2B4-4955-BBDD-7320F4153684}" type="presParOf" srcId="{6ACD35CF-C2A1-4BC8-8A8A-DD0A4C341BA3}" destId="{E9ACF80B-7087-402F-8EA3-10EAD3E33121}" srcOrd="2" destOrd="0" presId="urn:microsoft.com/office/officeart/2005/8/layout/orgChart1"/>
    <dgm:cxn modelId="{E9761DDA-0F43-46AF-B7BF-AE55822B5FEE}" type="presParOf" srcId="{99A2F205-0C70-41D5-B64C-9DFFF007D75A}" destId="{6E559FE8-644C-432B-ADB0-1FFEFED2677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F583F1-99BE-4F06-B827-044DF5FB87C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BA7AB79-7E54-4F70-954F-501EDFC5349F}">
      <dgm:prSet phldrT="[Texte]"/>
      <dgm:spPr>
        <a:pattFill prst="ltUpDiag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</dgm:spPr>
      <dgm:t>
        <a:bodyPr/>
        <a:lstStyle/>
        <a:p>
          <a:r>
            <a:rPr lang="fr-FR" dirty="0"/>
            <a:t> </a:t>
          </a:r>
        </a:p>
      </dgm:t>
    </dgm:pt>
    <dgm:pt modelId="{77590974-C597-4AB2-9694-C22C9CB9AD1C}" type="parTrans" cxnId="{28C6D1E3-9B8C-412E-83EC-3F1550ABD713}">
      <dgm:prSet/>
      <dgm:spPr/>
      <dgm:t>
        <a:bodyPr/>
        <a:lstStyle/>
        <a:p>
          <a:endParaRPr lang="fr-FR"/>
        </a:p>
      </dgm:t>
    </dgm:pt>
    <dgm:pt modelId="{2712FAA8-C0AE-4E4D-805B-488F1F2BB8FF}" type="sibTrans" cxnId="{28C6D1E3-9B8C-412E-83EC-3F1550ABD713}">
      <dgm:prSet/>
      <dgm:spPr/>
      <dgm:t>
        <a:bodyPr/>
        <a:lstStyle/>
        <a:p>
          <a:endParaRPr lang="fr-FR"/>
        </a:p>
      </dgm:t>
    </dgm:pt>
    <dgm:pt modelId="{6236E6D5-3137-41E8-AE0B-99360C4ED0A7}">
      <dgm:prSet phldrT="[Texte]"/>
      <dgm:spPr>
        <a:pattFill prst="ltUpDiag">
          <a:fgClr>
            <a:srgbClr val="FF0000"/>
          </a:fgClr>
          <a:bgClr>
            <a:schemeClr val="bg1"/>
          </a:bgClr>
        </a:pattFill>
      </dgm:spPr>
      <dgm:t>
        <a:bodyPr/>
        <a:lstStyle/>
        <a:p>
          <a:r>
            <a:rPr lang="fr-FR" dirty="0"/>
            <a:t> </a:t>
          </a:r>
        </a:p>
      </dgm:t>
    </dgm:pt>
    <dgm:pt modelId="{7B6E06EC-20E4-43F6-BB1E-06CD3A7F673B}" type="parTrans" cxnId="{3C3C99EB-E183-49F6-8DA2-ED665736463F}">
      <dgm:prSet/>
      <dgm:spPr/>
      <dgm:t>
        <a:bodyPr/>
        <a:lstStyle/>
        <a:p>
          <a:endParaRPr lang="fr-FR"/>
        </a:p>
      </dgm:t>
    </dgm:pt>
    <dgm:pt modelId="{6D02BBE4-3F9C-470A-A16A-1929C012BD02}" type="sibTrans" cxnId="{3C3C99EB-E183-49F6-8DA2-ED665736463F}">
      <dgm:prSet/>
      <dgm:spPr/>
      <dgm:t>
        <a:bodyPr/>
        <a:lstStyle/>
        <a:p>
          <a:endParaRPr lang="fr-FR"/>
        </a:p>
      </dgm:t>
    </dgm:pt>
    <dgm:pt modelId="{6111DF7D-D5A8-432E-BAC8-4B879575C4DC}">
      <dgm:prSet phldrT="[Texte]"/>
      <dgm:spPr>
        <a:pattFill prst="ltUpDiag">
          <a:fgClr>
            <a:srgbClr val="0070C0"/>
          </a:fgClr>
          <a:bgClr>
            <a:schemeClr val="bg1"/>
          </a:bgClr>
        </a:pattFill>
      </dgm:spPr>
      <dgm:t>
        <a:bodyPr/>
        <a:lstStyle/>
        <a:p>
          <a:r>
            <a:rPr lang="fr-FR" dirty="0"/>
            <a:t> </a:t>
          </a:r>
        </a:p>
      </dgm:t>
    </dgm:pt>
    <dgm:pt modelId="{2B6C249D-2AB4-423B-826C-867ED934E4CE}" type="parTrans" cxnId="{070F985F-8AAB-4FD4-811B-87EF2DCAC825}">
      <dgm:prSet/>
      <dgm:spPr/>
      <dgm:t>
        <a:bodyPr/>
        <a:lstStyle/>
        <a:p>
          <a:endParaRPr lang="fr-FR"/>
        </a:p>
      </dgm:t>
    </dgm:pt>
    <dgm:pt modelId="{E3C739BD-E259-4238-8223-DBE46E345E1D}" type="sibTrans" cxnId="{070F985F-8AAB-4FD4-811B-87EF2DCAC825}">
      <dgm:prSet/>
      <dgm:spPr/>
      <dgm:t>
        <a:bodyPr/>
        <a:lstStyle/>
        <a:p>
          <a:endParaRPr lang="fr-FR"/>
        </a:p>
      </dgm:t>
    </dgm:pt>
    <dgm:pt modelId="{ED849383-89AD-436C-ACDB-02E48F6C16B6}">
      <dgm:prSet phldrT="[Texte]"/>
      <dgm:spPr>
        <a:pattFill prst="ltUpDiag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</dgm:spPr>
      <dgm:t>
        <a:bodyPr/>
        <a:lstStyle/>
        <a:p>
          <a:endParaRPr lang="fr-FR"/>
        </a:p>
      </dgm:t>
    </dgm:pt>
    <dgm:pt modelId="{4E36F572-F8D6-4E48-A4E5-61D214DCA383}" type="parTrans" cxnId="{1E98E858-01AC-4E2B-9C1B-96C0D379B1EC}">
      <dgm:prSet/>
      <dgm:spPr/>
      <dgm:t>
        <a:bodyPr/>
        <a:lstStyle/>
        <a:p>
          <a:endParaRPr lang="fr-FR"/>
        </a:p>
      </dgm:t>
    </dgm:pt>
    <dgm:pt modelId="{386CB74A-F68F-41E2-BA1A-C8D31E7852B2}" type="sibTrans" cxnId="{1E98E858-01AC-4E2B-9C1B-96C0D379B1EC}">
      <dgm:prSet/>
      <dgm:spPr/>
      <dgm:t>
        <a:bodyPr/>
        <a:lstStyle/>
        <a:p>
          <a:endParaRPr lang="fr-FR"/>
        </a:p>
      </dgm:t>
    </dgm:pt>
    <dgm:pt modelId="{DE491C1E-5F7C-4165-A3BF-847EC349FCB7}">
      <dgm:prSet phldrT="[Texte]"/>
      <dgm:spPr>
        <a:pattFill prst="ltUpDiag">
          <a:fgClr>
            <a:schemeClr val="bg2">
              <a:lumMod val="60000"/>
              <a:lumOff val="40000"/>
            </a:schemeClr>
          </a:fgClr>
          <a:bgClr>
            <a:schemeClr val="bg1"/>
          </a:bgClr>
        </a:pattFill>
      </dgm:spPr>
      <dgm:t>
        <a:bodyPr/>
        <a:lstStyle/>
        <a:p>
          <a:endParaRPr lang="fr-FR"/>
        </a:p>
      </dgm:t>
    </dgm:pt>
    <dgm:pt modelId="{9F72C4F2-A603-4232-92B2-B194B0E6CEAE}" type="parTrans" cxnId="{6B7FCA1F-4E47-400B-A03B-7294386C6F5A}">
      <dgm:prSet/>
      <dgm:spPr/>
      <dgm:t>
        <a:bodyPr/>
        <a:lstStyle/>
        <a:p>
          <a:endParaRPr lang="fr-FR"/>
        </a:p>
      </dgm:t>
    </dgm:pt>
    <dgm:pt modelId="{ED4719EF-B9F0-4A29-A27C-C2EB2F78B456}" type="sibTrans" cxnId="{6B7FCA1F-4E47-400B-A03B-7294386C6F5A}">
      <dgm:prSet/>
      <dgm:spPr/>
      <dgm:t>
        <a:bodyPr/>
        <a:lstStyle/>
        <a:p>
          <a:endParaRPr lang="fr-FR"/>
        </a:p>
      </dgm:t>
    </dgm:pt>
    <dgm:pt modelId="{248A53AA-5AC3-4F4E-8BAE-407BAD5FF1D8}">
      <dgm:prSet phldrT="[Texte]"/>
      <dgm:spPr>
        <a:pattFill prst="ltUpDiag">
          <a:fgClr>
            <a:schemeClr val="accent1">
              <a:lumMod val="75000"/>
            </a:schemeClr>
          </a:fgClr>
          <a:bgClr>
            <a:schemeClr val="bg1"/>
          </a:bgClr>
        </a:pattFill>
      </dgm:spPr>
      <dgm:t>
        <a:bodyPr/>
        <a:lstStyle/>
        <a:p>
          <a:endParaRPr lang="fr-FR"/>
        </a:p>
      </dgm:t>
    </dgm:pt>
    <dgm:pt modelId="{70EC5406-0446-423A-A3F7-A38746C3F927}" type="parTrans" cxnId="{F144C983-8D28-42A8-9599-220CD06824C0}">
      <dgm:prSet/>
      <dgm:spPr/>
      <dgm:t>
        <a:bodyPr/>
        <a:lstStyle/>
        <a:p>
          <a:endParaRPr lang="fr-FR"/>
        </a:p>
      </dgm:t>
    </dgm:pt>
    <dgm:pt modelId="{40EF1CF0-7B50-417A-A4C0-ED9CF092873D}" type="sibTrans" cxnId="{F144C983-8D28-42A8-9599-220CD06824C0}">
      <dgm:prSet/>
      <dgm:spPr/>
      <dgm:t>
        <a:bodyPr/>
        <a:lstStyle/>
        <a:p>
          <a:endParaRPr lang="fr-FR"/>
        </a:p>
      </dgm:t>
    </dgm:pt>
    <dgm:pt modelId="{AAE668CA-8B6B-4EEF-9B82-B798FC5C5EB0}" type="pres">
      <dgm:prSet presAssocID="{D8F583F1-99BE-4F06-B827-044DF5FB87CB}" presName="Name0" presStyleCnt="0">
        <dgm:presLayoutVars>
          <dgm:dir/>
          <dgm:animLvl val="lvl"/>
          <dgm:resizeHandles val="exact"/>
        </dgm:presLayoutVars>
      </dgm:prSet>
      <dgm:spPr/>
    </dgm:pt>
    <dgm:pt modelId="{EF3A2AD8-B626-46C3-A5A8-2A9BD1FB6AE7}" type="pres">
      <dgm:prSet presAssocID="{8BA7AB79-7E54-4F70-954F-501EDFC5349F}" presName="parTxOnly" presStyleLbl="node1" presStyleIdx="0" presStyleCnt="6" custScaleX="88902">
        <dgm:presLayoutVars>
          <dgm:chMax val="0"/>
          <dgm:chPref val="0"/>
          <dgm:bulletEnabled val="1"/>
        </dgm:presLayoutVars>
      </dgm:prSet>
      <dgm:spPr/>
    </dgm:pt>
    <dgm:pt modelId="{9D4AE5DF-3121-4317-BA00-389677378E6D}" type="pres">
      <dgm:prSet presAssocID="{2712FAA8-C0AE-4E4D-805B-488F1F2BB8FF}" presName="parTxOnlySpace" presStyleCnt="0"/>
      <dgm:spPr/>
    </dgm:pt>
    <dgm:pt modelId="{63B81DDE-3FA8-4878-AE72-4B60AFA20880}" type="pres">
      <dgm:prSet presAssocID="{DE491C1E-5F7C-4165-A3BF-847EC349FCB7}" presName="parTxOnly" presStyleLbl="node1" presStyleIdx="1" presStyleCnt="6" custScaleX="83934">
        <dgm:presLayoutVars>
          <dgm:chMax val="0"/>
          <dgm:chPref val="0"/>
          <dgm:bulletEnabled val="1"/>
        </dgm:presLayoutVars>
      </dgm:prSet>
      <dgm:spPr/>
    </dgm:pt>
    <dgm:pt modelId="{59B9D643-393F-4EBA-A41C-40BD2B8C24BA}" type="pres">
      <dgm:prSet presAssocID="{ED4719EF-B9F0-4A29-A27C-C2EB2F78B456}" presName="parTxOnlySpace" presStyleCnt="0"/>
      <dgm:spPr/>
    </dgm:pt>
    <dgm:pt modelId="{6EBD4E7A-08DF-48C0-B19F-F3C2EA425E09}" type="pres">
      <dgm:prSet presAssocID="{248A53AA-5AC3-4F4E-8BAE-407BAD5FF1D8}" presName="parTxOnly" presStyleLbl="node1" presStyleIdx="2" presStyleCnt="6" custScaleX="119418">
        <dgm:presLayoutVars>
          <dgm:chMax val="0"/>
          <dgm:chPref val="0"/>
          <dgm:bulletEnabled val="1"/>
        </dgm:presLayoutVars>
      </dgm:prSet>
      <dgm:spPr/>
    </dgm:pt>
    <dgm:pt modelId="{A8A0ADE7-D378-4737-A1C4-2A137A6B5D75}" type="pres">
      <dgm:prSet presAssocID="{40EF1CF0-7B50-417A-A4C0-ED9CF092873D}" presName="parTxOnlySpace" presStyleCnt="0"/>
      <dgm:spPr/>
    </dgm:pt>
    <dgm:pt modelId="{FDC2DF11-0E0A-4624-98F2-97DF29E9BE56}" type="pres">
      <dgm:prSet presAssocID="{ED849383-89AD-436C-ACDB-02E48F6C16B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9E4872A-BBC0-4A6F-A58E-53297F3165BE}" type="pres">
      <dgm:prSet presAssocID="{386CB74A-F68F-41E2-BA1A-C8D31E7852B2}" presName="parTxOnlySpace" presStyleCnt="0"/>
      <dgm:spPr/>
    </dgm:pt>
    <dgm:pt modelId="{4FB00871-125D-4F18-8172-4812D21BA9E6}" type="pres">
      <dgm:prSet presAssocID="{6236E6D5-3137-41E8-AE0B-99360C4ED0A7}" presName="parTxOnly" presStyleLbl="node1" presStyleIdx="4" presStyleCnt="6" custScaleX="86733">
        <dgm:presLayoutVars>
          <dgm:chMax val="0"/>
          <dgm:chPref val="0"/>
          <dgm:bulletEnabled val="1"/>
        </dgm:presLayoutVars>
      </dgm:prSet>
      <dgm:spPr/>
    </dgm:pt>
    <dgm:pt modelId="{3127EAF3-3C1C-4EDA-9DCD-0227F3434C1A}" type="pres">
      <dgm:prSet presAssocID="{6D02BBE4-3F9C-470A-A16A-1929C012BD02}" presName="parTxOnlySpace" presStyleCnt="0"/>
      <dgm:spPr/>
    </dgm:pt>
    <dgm:pt modelId="{AD7C2D1D-5238-4D9F-B9E3-2B8722B99F03}" type="pres">
      <dgm:prSet presAssocID="{6111DF7D-D5A8-432E-BAC8-4B879575C4D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8023312-6BB1-4669-A65D-4067AA03FB41}" type="presOf" srcId="{DE491C1E-5F7C-4165-A3BF-847EC349FCB7}" destId="{63B81DDE-3FA8-4878-AE72-4B60AFA20880}" srcOrd="0" destOrd="0" presId="urn:microsoft.com/office/officeart/2005/8/layout/chevron1"/>
    <dgm:cxn modelId="{6B7FCA1F-4E47-400B-A03B-7294386C6F5A}" srcId="{D8F583F1-99BE-4F06-B827-044DF5FB87CB}" destId="{DE491C1E-5F7C-4165-A3BF-847EC349FCB7}" srcOrd="1" destOrd="0" parTransId="{9F72C4F2-A603-4232-92B2-B194B0E6CEAE}" sibTransId="{ED4719EF-B9F0-4A29-A27C-C2EB2F78B456}"/>
    <dgm:cxn modelId="{795B9B29-167A-457C-8275-4F6CF0DCF0FC}" type="presOf" srcId="{248A53AA-5AC3-4F4E-8BAE-407BAD5FF1D8}" destId="{6EBD4E7A-08DF-48C0-B19F-F3C2EA425E09}" srcOrd="0" destOrd="0" presId="urn:microsoft.com/office/officeart/2005/8/layout/chevron1"/>
    <dgm:cxn modelId="{F1DBEF2A-B3BC-4B78-A163-F38CC20B0A9B}" type="presOf" srcId="{6111DF7D-D5A8-432E-BAC8-4B879575C4DC}" destId="{AD7C2D1D-5238-4D9F-B9E3-2B8722B99F03}" srcOrd="0" destOrd="0" presId="urn:microsoft.com/office/officeart/2005/8/layout/chevron1"/>
    <dgm:cxn modelId="{070F985F-8AAB-4FD4-811B-87EF2DCAC825}" srcId="{D8F583F1-99BE-4F06-B827-044DF5FB87CB}" destId="{6111DF7D-D5A8-432E-BAC8-4B879575C4DC}" srcOrd="5" destOrd="0" parTransId="{2B6C249D-2AB4-423B-826C-867ED934E4CE}" sibTransId="{E3C739BD-E259-4238-8223-DBE46E345E1D}"/>
    <dgm:cxn modelId="{1E98E858-01AC-4E2B-9C1B-96C0D379B1EC}" srcId="{D8F583F1-99BE-4F06-B827-044DF5FB87CB}" destId="{ED849383-89AD-436C-ACDB-02E48F6C16B6}" srcOrd="3" destOrd="0" parTransId="{4E36F572-F8D6-4E48-A4E5-61D214DCA383}" sibTransId="{386CB74A-F68F-41E2-BA1A-C8D31E7852B2}"/>
    <dgm:cxn modelId="{4B44F478-EE8B-4C7E-8450-1697A22120BF}" type="presOf" srcId="{6236E6D5-3137-41E8-AE0B-99360C4ED0A7}" destId="{4FB00871-125D-4F18-8172-4812D21BA9E6}" srcOrd="0" destOrd="0" presId="urn:microsoft.com/office/officeart/2005/8/layout/chevron1"/>
    <dgm:cxn modelId="{F144C983-8D28-42A8-9599-220CD06824C0}" srcId="{D8F583F1-99BE-4F06-B827-044DF5FB87CB}" destId="{248A53AA-5AC3-4F4E-8BAE-407BAD5FF1D8}" srcOrd="2" destOrd="0" parTransId="{70EC5406-0446-423A-A3F7-A38746C3F927}" sibTransId="{40EF1CF0-7B50-417A-A4C0-ED9CF092873D}"/>
    <dgm:cxn modelId="{6A059EBF-8471-4AD0-B043-8D22261AADC2}" type="presOf" srcId="{ED849383-89AD-436C-ACDB-02E48F6C16B6}" destId="{FDC2DF11-0E0A-4624-98F2-97DF29E9BE56}" srcOrd="0" destOrd="0" presId="urn:microsoft.com/office/officeart/2005/8/layout/chevron1"/>
    <dgm:cxn modelId="{1A0FC6D0-A61B-4784-BFDA-49B8F886313C}" type="presOf" srcId="{D8F583F1-99BE-4F06-B827-044DF5FB87CB}" destId="{AAE668CA-8B6B-4EEF-9B82-B798FC5C5EB0}" srcOrd="0" destOrd="0" presId="urn:microsoft.com/office/officeart/2005/8/layout/chevron1"/>
    <dgm:cxn modelId="{A97B5CD7-0E01-4074-B990-D1E24F5FA7B1}" type="presOf" srcId="{8BA7AB79-7E54-4F70-954F-501EDFC5349F}" destId="{EF3A2AD8-B626-46C3-A5A8-2A9BD1FB6AE7}" srcOrd="0" destOrd="0" presId="urn:microsoft.com/office/officeart/2005/8/layout/chevron1"/>
    <dgm:cxn modelId="{28C6D1E3-9B8C-412E-83EC-3F1550ABD713}" srcId="{D8F583F1-99BE-4F06-B827-044DF5FB87CB}" destId="{8BA7AB79-7E54-4F70-954F-501EDFC5349F}" srcOrd="0" destOrd="0" parTransId="{77590974-C597-4AB2-9694-C22C9CB9AD1C}" sibTransId="{2712FAA8-C0AE-4E4D-805B-488F1F2BB8FF}"/>
    <dgm:cxn modelId="{3C3C99EB-E183-49F6-8DA2-ED665736463F}" srcId="{D8F583F1-99BE-4F06-B827-044DF5FB87CB}" destId="{6236E6D5-3137-41E8-AE0B-99360C4ED0A7}" srcOrd="4" destOrd="0" parTransId="{7B6E06EC-20E4-43F6-BB1E-06CD3A7F673B}" sibTransId="{6D02BBE4-3F9C-470A-A16A-1929C012BD02}"/>
    <dgm:cxn modelId="{A185B4D3-9D91-46F2-BFA7-7F614BC1E81C}" type="presParOf" srcId="{AAE668CA-8B6B-4EEF-9B82-B798FC5C5EB0}" destId="{EF3A2AD8-B626-46C3-A5A8-2A9BD1FB6AE7}" srcOrd="0" destOrd="0" presId="urn:microsoft.com/office/officeart/2005/8/layout/chevron1"/>
    <dgm:cxn modelId="{B93DA972-DA71-4B1A-BB21-21CA7FDF1E77}" type="presParOf" srcId="{AAE668CA-8B6B-4EEF-9B82-B798FC5C5EB0}" destId="{9D4AE5DF-3121-4317-BA00-389677378E6D}" srcOrd="1" destOrd="0" presId="urn:microsoft.com/office/officeart/2005/8/layout/chevron1"/>
    <dgm:cxn modelId="{420A2143-6F1D-47E1-9310-1026BFB09F0A}" type="presParOf" srcId="{AAE668CA-8B6B-4EEF-9B82-B798FC5C5EB0}" destId="{63B81DDE-3FA8-4878-AE72-4B60AFA20880}" srcOrd="2" destOrd="0" presId="urn:microsoft.com/office/officeart/2005/8/layout/chevron1"/>
    <dgm:cxn modelId="{DE122B5F-A357-40AC-9605-FA45920FA2A2}" type="presParOf" srcId="{AAE668CA-8B6B-4EEF-9B82-B798FC5C5EB0}" destId="{59B9D643-393F-4EBA-A41C-40BD2B8C24BA}" srcOrd="3" destOrd="0" presId="urn:microsoft.com/office/officeart/2005/8/layout/chevron1"/>
    <dgm:cxn modelId="{839981DC-F7A7-49E0-A01F-F72A7CC1C68F}" type="presParOf" srcId="{AAE668CA-8B6B-4EEF-9B82-B798FC5C5EB0}" destId="{6EBD4E7A-08DF-48C0-B19F-F3C2EA425E09}" srcOrd="4" destOrd="0" presId="urn:microsoft.com/office/officeart/2005/8/layout/chevron1"/>
    <dgm:cxn modelId="{792817DF-9707-4501-9E59-6FDB2DDB21F1}" type="presParOf" srcId="{AAE668CA-8B6B-4EEF-9B82-B798FC5C5EB0}" destId="{A8A0ADE7-D378-4737-A1C4-2A137A6B5D75}" srcOrd="5" destOrd="0" presId="urn:microsoft.com/office/officeart/2005/8/layout/chevron1"/>
    <dgm:cxn modelId="{DA3271A7-E333-4EFF-8659-FE9570EB023D}" type="presParOf" srcId="{AAE668CA-8B6B-4EEF-9B82-B798FC5C5EB0}" destId="{FDC2DF11-0E0A-4624-98F2-97DF29E9BE56}" srcOrd="6" destOrd="0" presId="urn:microsoft.com/office/officeart/2005/8/layout/chevron1"/>
    <dgm:cxn modelId="{183528EB-9C73-4E93-8322-1F655DAF93B3}" type="presParOf" srcId="{AAE668CA-8B6B-4EEF-9B82-B798FC5C5EB0}" destId="{99E4872A-BBC0-4A6F-A58E-53297F3165BE}" srcOrd="7" destOrd="0" presId="urn:microsoft.com/office/officeart/2005/8/layout/chevron1"/>
    <dgm:cxn modelId="{4E36452D-D10C-49DE-9951-199CF186EE33}" type="presParOf" srcId="{AAE668CA-8B6B-4EEF-9B82-B798FC5C5EB0}" destId="{4FB00871-125D-4F18-8172-4812D21BA9E6}" srcOrd="8" destOrd="0" presId="urn:microsoft.com/office/officeart/2005/8/layout/chevron1"/>
    <dgm:cxn modelId="{8BBE15B3-5545-4C2D-BF30-2456DFADBBC9}" type="presParOf" srcId="{AAE668CA-8B6B-4EEF-9B82-B798FC5C5EB0}" destId="{3127EAF3-3C1C-4EDA-9DCD-0227F3434C1A}" srcOrd="9" destOrd="0" presId="urn:microsoft.com/office/officeart/2005/8/layout/chevron1"/>
    <dgm:cxn modelId="{9530D972-6FE1-436C-8FB6-A4F834269816}" type="presParOf" srcId="{AAE668CA-8B6B-4EEF-9B82-B798FC5C5EB0}" destId="{AD7C2D1D-5238-4D9F-B9E3-2B8722B99F03}" srcOrd="10" destOrd="0" presId="urn:microsoft.com/office/officeart/2005/8/layout/chevron1"/>
  </dgm:cxnLst>
  <dgm:bg>
    <a:noFill/>
    <a:effectLst>
      <a:glow rad="127000">
        <a:schemeClr val="bg1"/>
      </a:glo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 rtlCol="0"/>
        <a:lstStyle/>
        <a:p>
          <a:pPr rtl="0"/>
          <a:endParaRPr lang="en-US"/>
        </a:p>
      </dgm:t>
    </dgm:pt>
    <dgm:pt modelId="{349299C9-846E-4827-813A-349CCCE20782}">
      <dgm:prSet phldrT="[Text]" custT="1"/>
      <dgm:spPr/>
      <dgm:t>
        <a:bodyPr lIns="0" tIns="0" rIns="0" rtlCol="0" anchor="t" anchorCtr="0"/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rgbClr val="0D2165">
                  <a:hueOff val="0"/>
                  <a:satOff val="0"/>
                  <a:lumOff val="0"/>
                  <a:alphaOff val="0"/>
                </a:srgbClr>
              </a:solidFill>
              <a:effectLst/>
              <a:latin typeface="+mj-lt"/>
              <a:ea typeface="+mn-ea"/>
              <a:cs typeface="+mn-cs"/>
            </a:rPr>
            <a:t>Présentation du projet du plan de développement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BF / CD / AG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 rtlCol="0"/>
        <a:lstStyle/>
        <a:p>
          <a:pPr rtl="0"/>
          <a:endParaRPr lang="fr-FR" noProof="0" dirty="0"/>
        </a:p>
      </dgm:t>
    </dgm:pt>
    <dgm:pt modelId="{9D819F52-ACA0-4B08-8256-DF6BD8FA3A0B}" type="sibTrans" cxnId="{0EFA3039-6828-403C-9445-4359BA6645E6}">
      <dgm:prSet/>
      <dgm:spPr/>
      <dgm:t>
        <a:bodyPr rtlCol="0"/>
        <a:lstStyle/>
        <a:p>
          <a:pPr rtl="0"/>
          <a:endParaRPr lang="fr-FR" noProof="0" dirty="0"/>
        </a:p>
      </dgm:t>
    </dgm:pt>
    <dgm:pt modelId="{5D70EFF5-8B31-4A1F-AE44-51E4CF0013EB}">
      <dgm:prSet phldrT="[Text]" custT="1"/>
      <dgm:spPr/>
      <dgm:t>
        <a:bodyPr lIns="0" tIns="0" rIns="0" rtlCol="0" anchor="t" anchorCtr="0"/>
        <a:lstStyle/>
        <a:p>
          <a:pPr rtl="0">
            <a:lnSpc>
              <a:spcPts val="1500"/>
            </a:lnSpc>
          </a:pPr>
          <a:r>
            <a:rPr lang="fr-FR" sz="1600" b="1" kern="1200" noProof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Mise en place  des groupes de travail pour création du plan d’action</a:t>
          </a:r>
          <a:endParaRPr lang="fr-FR" sz="16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  <a:p>
          <a:pPr rtl="0">
            <a:lnSpc>
              <a:spcPts val="1500"/>
            </a:lnSpc>
          </a:pPr>
          <a:endParaRPr lang="fr-FR" sz="14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  <a:p>
          <a:pPr rtl="0">
            <a:lnSpc>
              <a:spcPts val="1500"/>
            </a:lnSpc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ELUS</a:t>
          </a:r>
        </a:p>
        <a:p>
          <a:pPr rtl="0">
            <a:lnSpc>
              <a:spcPts val="1500"/>
            </a:lnSpc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DTN</a:t>
          </a:r>
        </a:p>
        <a:p>
          <a:pPr rtl="0">
            <a:lnSpc>
              <a:spcPts val="1500"/>
            </a:lnSpc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DG</a:t>
          </a:r>
        </a:p>
        <a:p>
          <a:pPr rtl="0">
            <a:lnSpc>
              <a:spcPts val="1500"/>
            </a:lnSpc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DEV</a:t>
          </a:r>
        </a:p>
      </dgm:t>
    </dgm:pt>
    <dgm:pt modelId="{96C720A0-FEEF-48D1-8DF6-ABA03C304822}" type="parTrans" cxnId="{E97FF64F-8020-497E-AE7D-2395DDA4560D}">
      <dgm:prSet/>
      <dgm:spPr/>
      <dgm:t>
        <a:bodyPr rtlCol="0"/>
        <a:lstStyle/>
        <a:p>
          <a:pPr rtl="0"/>
          <a:endParaRPr lang="fr-FR" noProof="0" dirty="0"/>
        </a:p>
      </dgm:t>
    </dgm:pt>
    <dgm:pt modelId="{B6A59CDE-18AD-4553-B6C5-FF001A8E8510}" type="sibTrans" cxnId="{E97FF64F-8020-497E-AE7D-2395DDA4560D}">
      <dgm:prSet/>
      <dgm:spPr/>
      <dgm:t>
        <a:bodyPr rtlCol="0"/>
        <a:lstStyle/>
        <a:p>
          <a:pPr rtl="0"/>
          <a:endParaRPr lang="fr-FR" noProof="0" dirty="0"/>
        </a:p>
      </dgm:t>
    </dgm:pt>
    <dgm:pt modelId="{D71FC021-6A65-44D1-95B9-0E6C89079866}">
      <dgm:prSet phldrT="[Text]" custT="1"/>
      <dgm:spPr>
        <a:solidFill>
          <a:schemeClr val="accent5"/>
        </a:solidFill>
        <a:ln>
          <a:solidFill>
            <a:schemeClr val="accent3"/>
          </a:solidFill>
        </a:ln>
      </dgm:spPr>
      <dgm:t>
        <a:bodyPr rtlCol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JUILLET-AOUT</a:t>
          </a:r>
        </a:p>
      </dgm:t>
    </dgm:pt>
    <dgm:pt modelId="{862AAE39-3AAD-40E3-BA20-90187BD73242}" type="parTrans" cxnId="{53239C96-427C-420B-95DC-546F3B30ED65}">
      <dgm:prSet/>
      <dgm:spPr/>
      <dgm:t>
        <a:bodyPr rtlCol="0"/>
        <a:lstStyle/>
        <a:p>
          <a:pPr rtl="0"/>
          <a:endParaRPr lang="fr-FR" noProof="0" dirty="0"/>
        </a:p>
      </dgm:t>
    </dgm:pt>
    <dgm:pt modelId="{9B090D9D-470E-46E2-AABB-0368A52481AA}" type="sibTrans" cxnId="{53239C96-427C-420B-95DC-546F3B30ED65}">
      <dgm:prSet/>
      <dgm:spPr/>
      <dgm:t>
        <a:bodyPr rtlCol="0"/>
        <a:lstStyle/>
        <a:p>
          <a:pPr rtl="0"/>
          <a:endParaRPr lang="fr-FR" noProof="0" dirty="0"/>
        </a:p>
      </dgm:t>
    </dgm:pt>
    <dgm:pt modelId="{4A6BB192-9983-4F48-BBC5-6E384EED7EC5}">
      <dgm:prSet phldrT="[Text]" custT="1"/>
      <dgm:spPr/>
      <dgm:t>
        <a:bodyPr lIns="0" tIns="0" rIns="0" rtlCol="0" anchor="t" anchorCtr="0"/>
        <a:lstStyle/>
        <a:p>
          <a:pPr marL="0" lvl="0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tx1"/>
              </a:solidFill>
              <a:effectLst/>
              <a:latin typeface="Arquitecta" pitchFamily="50" charset="0"/>
              <a:ea typeface="+mn-ea"/>
              <a:cs typeface="+mn-cs"/>
            </a:rPr>
            <a:t>L</a:t>
          </a:r>
          <a:r>
            <a:rPr lang="fr-FR" sz="1600" b="1" kern="1200" noProof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ivraison du plan de développement 2025-2029 + relais au réseau FFA</a:t>
          </a:r>
        </a:p>
        <a:p>
          <a:pPr marL="0" lvl="0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noProof="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  <a:p>
          <a:pPr marL="0" lvl="0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noProof="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  <a:p>
          <a:pPr marL="0" marR="0" lvl="0" indent="0" defTabSz="914400" rtl="0" eaLnBrk="1" fontAlgn="auto" latinLnBrk="0" hangingPunct="1">
            <a:lnSpc>
              <a:spcPts val="15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COM</a:t>
          </a:r>
        </a:p>
        <a:p>
          <a:pPr marL="0" marR="0" lvl="0" indent="0" defTabSz="914400" rtl="0" eaLnBrk="1" fontAlgn="auto" latinLnBrk="0" hangingPunct="1">
            <a:lnSpc>
              <a:spcPts val="15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DEV</a:t>
          </a:r>
        </a:p>
        <a:p>
          <a:pPr marL="0" lvl="0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Arquitecta" pitchFamily="50" charset="0"/>
            <a:ea typeface="+mn-ea"/>
            <a:cs typeface="+mn-cs"/>
          </a:endParaRPr>
        </a:p>
      </dgm:t>
    </dgm:pt>
    <dgm:pt modelId="{230A6E4A-6CED-4DC0-AEFE-6859FE07B658}" type="parTrans" cxnId="{E3115EEA-DE9C-4F06-B8B3-BEB263D5F2B1}">
      <dgm:prSet/>
      <dgm:spPr/>
      <dgm:t>
        <a:bodyPr rtlCol="0"/>
        <a:lstStyle/>
        <a:p>
          <a:pPr rtl="0"/>
          <a:endParaRPr lang="fr-FR" noProof="0" dirty="0"/>
        </a:p>
      </dgm:t>
    </dgm:pt>
    <dgm:pt modelId="{0B568EC2-5D2A-4B00-8047-B7832F245B44}" type="sibTrans" cxnId="{E3115EEA-DE9C-4F06-B8B3-BEB263D5F2B1}">
      <dgm:prSet/>
      <dgm:spPr/>
      <dgm:t>
        <a:bodyPr rtlCol="0"/>
        <a:lstStyle/>
        <a:p>
          <a:pPr rtl="0"/>
          <a:endParaRPr lang="fr-FR" noProof="0" dirty="0"/>
        </a:p>
      </dgm:t>
    </dgm:pt>
    <dgm:pt modelId="{D07AD3FD-84FF-467E-9693-752776549C61}">
      <dgm:prSet phldrT="[Text]" custT="1"/>
      <dgm:spPr>
        <a:solidFill>
          <a:srgbClr val="98E868"/>
        </a:solidFill>
        <a:ln>
          <a:solidFill>
            <a:schemeClr val="accent2"/>
          </a:solidFill>
        </a:ln>
      </dgm:spPr>
      <dgm:t>
        <a:bodyPr rtlCol="0"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AVRIL-JUIN</a:t>
          </a:r>
        </a:p>
      </dgm:t>
    </dgm:pt>
    <dgm:pt modelId="{A8C9B7A9-BC2A-4753-B7F0-F2E361D95520}" type="sibTrans" cxnId="{55492768-9A5E-4F74-AC7C-959C5C24EFD3}">
      <dgm:prSet/>
      <dgm:spPr/>
      <dgm:t>
        <a:bodyPr rtlCol="0"/>
        <a:lstStyle/>
        <a:p>
          <a:pPr rtl="0"/>
          <a:endParaRPr lang="fr-FR" noProof="0" dirty="0"/>
        </a:p>
      </dgm:t>
    </dgm:pt>
    <dgm:pt modelId="{7B691773-F524-4FAD-A272-BDF0B0C4370A}" type="parTrans" cxnId="{55492768-9A5E-4F74-AC7C-959C5C24EFD3}">
      <dgm:prSet/>
      <dgm:spPr/>
      <dgm:t>
        <a:bodyPr rtlCol="0"/>
        <a:lstStyle/>
        <a:p>
          <a:pPr rtl="0"/>
          <a:endParaRPr lang="fr-FR" noProof="0" dirty="0"/>
        </a:p>
      </dgm:t>
    </dgm:pt>
    <dgm:pt modelId="{B17F9429-242D-49C2-BF47-AEFEF1234AB6}">
      <dgm:prSet phldrT="[Text]" custT="1"/>
      <dgm:spPr>
        <a:solidFill>
          <a:srgbClr val="04BAFF"/>
        </a:solidFill>
        <a:ln>
          <a:solidFill>
            <a:schemeClr val="accent1"/>
          </a:solidFill>
        </a:ln>
      </dgm:spPr>
      <dgm:t>
        <a:bodyPr rtlCol="0"/>
        <a:lstStyle/>
        <a:p>
          <a:pPr rtl="0"/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JANVIER-FEVRIER</a:t>
          </a:r>
        </a:p>
      </dgm:t>
    </dgm:pt>
    <dgm:pt modelId="{322D467F-86BE-4F0D-BAE9-45C5949B8DD8}" type="parTrans" cxnId="{ABD270C3-CEFA-4562-981B-28AD290D60CE}">
      <dgm:prSet/>
      <dgm:spPr/>
      <dgm:t>
        <a:bodyPr/>
        <a:lstStyle/>
        <a:p>
          <a:endParaRPr lang="fr-FR"/>
        </a:p>
      </dgm:t>
    </dgm:pt>
    <dgm:pt modelId="{2232D9D0-F589-434F-BD11-3BA3B586F795}" type="sibTrans" cxnId="{ABD270C3-CEFA-4562-981B-28AD290D60CE}">
      <dgm:prSet/>
      <dgm:spPr/>
      <dgm:t>
        <a:bodyPr/>
        <a:lstStyle/>
        <a:p>
          <a:endParaRPr lang="fr-FR"/>
        </a:p>
      </dgm:t>
    </dgm:pt>
    <dgm:pt modelId="{690963E3-74DD-4EFB-9A2D-3CDA5A5B8515}">
      <dgm:prSet phldrT="[Text]" custT="1"/>
      <dgm:spPr>
        <a:noFill/>
        <a:ln>
          <a:noFill/>
        </a:ln>
      </dgm:spPr>
      <dgm:t>
        <a:bodyPr rtlCol="0"/>
        <a:lstStyle/>
        <a:p>
          <a:pPr rtl="0"/>
          <a:r>
            <a:rPr lang="fr-FR" sz="1600" b="1" kern="1200" noProof="0" dirty="0">
              <a:effectLst/>
              <a:latin typeface="+mj-lt"/>
            </a:rPr>
            <a:t>Traduction du projet politique</a:t>
          </a:r>
        </a:p>
        <a:p>
          <a:pPr rtl="0"/>
          <a:endParaRPr lang="fr-FR" sz="1400" b="0" kern="1200" noProof="0" dirty="0">
            <a:solidFill>
              <a:srgbClr val="FF0000"/>
            </a:solidFill>
            <a:effectLst/>
            <a:latin typeface="+mj-lt"/>
          </a:endParaRPr>
        </a:p>
        <a:p>
          <a:pPr rtl="0"/>
          <a:endParaRPr lang="fr-FR" sz="1400" b="0" kern="1200" noProof="0" dirty="0">
            <a:solidFill>
              <a:srgbClr val="FF0000"/>
            </a:solidFill>
            <a:effectLst/>
            <a:latin typeface="+mj-lt"/>
          </a:endParaRPr>
        </a:p>
        <a:p>
          <a:pPr rtl="0"/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PRESIDENCE</a:t>
          </a:r>
        </a:p>
        <a:p>
          <a:pPr rtl="0"/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DG</a:t>
          </a:r>
        </a:p>
        <a:p>
          <a:pPr rtl="0"/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DTN</a:t>
          </a:r>
        </a:p>
        <a:p>
          <a:pPr rtl="0"/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DEV</a:t>
          </a:r>
          <a:endParaRPr lang="fr-FR" sz="1400" b="0" kern="1200" noProof="0" dirty="0">
            <a:solidFill>
              <a:srgbClr val="FF0000"/>
            </a:solidFill>
            <a:effectLst/>
            <a:latin typeface="+mj-lt"/>
          </a:endParaRPr>
        </a:p>
      </dgm:t>
    </dgm:pt>
    <dgm:pt modelId="{808CA205-2D03-4393-BA7F-3511E2F785D0}" type="parTrans" cxnId="{A554C097-5069-4E5B-AA98-D45B684C0EE6}">
      <dgm:prSet/>
      <dgm:spPr/>
      <dgm:t>
        <a:bodyPr/>
        <a:lstStyle/>
        <a:p>
          <a:endParaRPr lang="fr-FR"/>
        </a:p>
      </dgm:t>
    </dgm:pt>
    <dgm:pt modelId="{04B23924-471F-4BA3-9A66-FCF8A5A40C0E}" type="sibTrans" cxnId="{A554C097-5069-4E5B-AA98-D45B684C0EE6}">
      <dgm:prSet/>
      <dgm:spPr/>
      <dgm:t>
        <a:bodyPr/>
        <a:lstStyle/>
        <a:p>
          <a:endParaRPr lang="fr-FR"/>
        </a:p>
      </dgm:t>
    </dgm:pt>
    <dgm:pt modelId="{C344EE6D-ACC3-4D8B-9FAC-5308779838B4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 rtlCol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FEVRIER-MARS</a:t>
          </a:r>
        </a:p>
      </dgm:t>
    </dgm:pt>
    <dgm:pt modelId="{0C7486CE-3BD8-4DD0-AD62-7DE257EC89EA}" type="parTrans" cxnId="{C8ABA9BD-C8A9-4AEA-8E7E-9CF7CBC9A13C}">
      <dgm:prSet/>
      <dgm:spPr/>
      <dgm:t>
        <a:bodyPr/>
        <a:lstStyle/>
        <a:p>
          <a:endParaRPr lang="fr-FR"/>
        </a:p>
      </dgm:t>
    </dgm:pt>
    <dgm:pt modelId="{81ECF1B7-AF9A-4B65-ADDA-2B7FB7110E7C}" type="sibTrans" cxnId="{C8ABA9BD-C8A9-4AEA-8E7E-9CF7CBC9A13C}">
      <dgm:prSet/>
      <dgm:spPr/>
      <dgm:t>
        <a:bodyPr/>
        <a:lstStyle/>
        <a:p>
          <a:endParaRPr lang="fr-FR"/>
        </a:p>
      </dgm:t>
    </dgm:pt>
    <dgm:pt modelId="{59AC68CC-9FB9-4CA9-942E-755E73BC55A2}">
      <dgm:prSet phldrT="[Text]" custT="1"/>
      <dgm:spPr>
        <a:noFill/>
        <a:ln>
          <a:noFill/>
        </a:ln>
      </dgm:spPr>
      <dgm:t>
        <a:bodyPr rtlCol="0"/>
        <a:lstStyle/>
        <a:p>
          <a:pPr rtl="0"/>
          <a:endParaRPr lang="fr-FR" sz="1400" b="0" kern="1200" noProof="0" dirty="0">
            <a:effectLst/>
            <a:latin typeface="Arquitecta" pitchFamily="50" charset="0"/>
          </a:endParaRPr>
        </a:p>
      </dgm:t>
    </dgm:pt>
    <dgm:pt modelId="{F2DE2A04-D00C-4EDF-9867-0017F27BAB52}" type="parTrans" cxnId="{90ADF70E-3ED3-4BD8-89E4-A19351854E30}">
      <dgm:prSet/>
      <dgm:spPr/>
      <dgm:t>
        <a:bodyPr/>
        <a:lstStyle/>
        <a:p>
          <a:endParaRPr lang="fr-FR"/>
        </a:p>
      </dgm:t>
    </dgm:pt>
    <dgm:pt modelId="{FE9F075D-94EE-40E9-AC32-7D2501E2B7C5}" type="sibTrans" cxnId="{90ADF70E-3ED3-4BD8-89E4-A19351854E30}">
      <dgm:prSet/>
      <dgm:spPr/>
      <dgm:t>
        <a:bodyPr/>
        <a:lstStyle/>
        <a:p>
          <a:endParaRPr lang="fr-FR"/>
        </a:p>
      </dgm:t>
    </dgm:pt>
    <dgm:pt modelId="{AACEAFD5-63CF-4AFC-B46F-BE086C5D447C}">
      <dgm:prSet phldrT="[Text]"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 rtlCol="0"/>
        <a:lstStyle/>
        <a:p>
          <a:pPr rtl="0"/>
          <a:r>
            <a:rPr lang="fr-FR" sz="1200" b="1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AVRIL</a:t>
          </a:r>
        </a:p>
      </dgm:t>
    </dgm:pt>
    <dgm:pt modelId="{7A8D4B4D-06E9-4958-810D-A6226B6AC588}" type="sibTrans" cxnId="{AE101ABC-7EA3-4444-A576-8AB15A371C84}">
      <dgm:prSet/>
      <dgm:spPr/>
      <dgm:t>
        <a:bodyPr rtlCol="0"/>
        <a:lstStyle/>
        <a:p>
          <a:pPr rtl="0"/>
          <a:endParaRPr lang="fr-FR" noProof="0" dirty="0"/>
        </a:p>
      </dgm:t>
    </dgm:pt>
    <dgm:pt modelId="{7A0BD8EC-BB4A-4912-A54E-6F39B681264E}" type="parTrans" cxnId="{AE101ABC-7EA3-4444-A576-8AB15A371C84}">
      <dgm:prSet/>
      <dgm:spPr/>
      <dgm:t>
        <a:bodyPr rtlCol="0"/>
        <a:lstStyle/>
        <a:p>
          <a:pPr rtl="0"/>
          <a:endParaRPr lang="fr-FR" noProof="0" dirty="0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8DAE96AD-5183-4090-B06D-FE75C1BA3292}" type="pres">
      <dgm:prSet presAssocID="{B17F9429-242D-49C2-BF47-AEFEF1234AB6}" presName="composite" presStyleCnt="0"/>
      <dgm:spPr/>
    </dgm:pt>
    <dgm:pt modelId="{318EC19F-0768-4AF0-A5FD-E902A20A4EA2}" type="pres">
      <dgm:prSet presAssocID="{B17F9429-242D-49C2-BF47-AEFEF1234AB6}" presName="L" presStyleLbl="solidFgAcc1" presStyleIdx="0" presStyleCnt="5">
        <dgm:presLayoutVars>
          <dgm:chMax val="0"/>
          <dgm:chPref val="0"/>
        </dgm:presLayoutVars>
      </dgm:prSet>
      <dgm:spPr>
        <a:solidFill>
          <a:srgbClr val="04BAFF"/>
        </a:solidFill>
        <a:ln>
          <a:solidFill>
            <a:srgbClr val="04BAFF"/>
          </a:solidFill>
        </a:ln>
      </dgm:spPr>
    </dgm:pt>
    <dgm:pt modelId="{50857E26-E9E0-4B4C-A967-AE5B8FDA76C0}" type="pres">
      <dgm:prSet presAssocID="{B17F9429-242D-49C2-BF47-AEFEF1234AB6}" presName="parTx" presStyleLbl="alignNode1" presStyleIdx="0" presStyleCnt="5" custLinFactNeighborX="-268" custLinFactNeighborY="1447">
        <dgm:presLayoutVars>
          <dgm:chMax val="0"/>
          <dgm:chPref val="0"/>
          <dgm:bulletEnabled val="1"/>
        </dgm:presLayoutVars>
      </dgm:prSet>
      <dgm:spPr/>
    </dgm:pt>
    <dgm:pt modelId="{308F0DFC-1C77-4792-811A-4960EF89F20A}" type="pres">
      <dgm:prSet presAssocID="{B17F9429-242D-49C2-BF47-AEFEF1234AB6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0EA2B41-27EF-4190-9A46-1C576B85F2BC}" type="pres">
      <dgm:prSet presAssocID="{B17F9429-242D-49C2-BF47-AEFEF1234AB6}" presName="EmptyPlaceHolder" presStyleCnt="0"/>
      <dgm:spPr/>
    </dgm:pt>
    <dgm:pt modelId="{B6CC3AEC-A85D-4196-9688-C3C6A798C41F}" type="pres">
      <dgm:prSet presAssocID="{2232D9D0-F589-434F-BD11-3BA3B586F795}" presName="space" presStyleCnt="0"/>
      <dgm:spPr/>
    </dgm:pt>
    <dgm:pt modelId="{F095BD5E-E03E-44F1-A362-E66EEB7B1276}" type="pres">
      <dgm:prSet presAssocID="{C344EE6D-ACC3-4D8B-9FAC-5308779838B4}" presName="composite" presStyleCnt="0"/>
      <dgm:spPr/>
    </dgm:pt>
    <dgm:pt modelId="{35EE42C1-5BDC-42E6-BD62-687889C01512}" type="pres">
      <dgm:prSet presAssocID="{C344EE6D-ACC3-4D8B-9FAC-5308779838B4}" presName="L" presStyleLbl="solidFgAcc1" presStyleIdx="1" presStyleCnt="5">
        <dgm:presLayoutVars>
          <dgm:chMax val="0"/>
          <dgm:chPref val="0"/>
        </dgm:presLayoutVars>
      </dgm:prSet>
      <dgm:spPr>
        <a:ln>
          <a:solidFill>
            <a:srgbClr val="04BAFF"/>
          </a:solidFill>
        </a:ln>
      </dgm:spPr>
    </dgm:pt>
    <dgm:pt modelId="{9ED3A325-7909-4BB0-A993-79E5C89460C1}" type="pres">
      <dgm:prSet presAssocID="{C344EE6D-ACC3-4D8B-9FAC-5308779838B4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84C24F9B-D500-4D55-9DEF-E823E0013026}" type="pres">
      <dgm:prSet presAssocID="{C344EE6D-ACC3-4D8B-9FAC-5308779838B4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F804A3E-EBAB-4D9B-9F9C-E394993966DD}" type="pres">
      <dgm:prSet presAssocID="{C344EE6D-ACC3-4D8B-9FAC-5308779838B4}" presName="EmptyPlaceHolder" presStyleCnt="0"/>
      <dgm:spPr/>
    </dgm:pt>
    <dgm:pt modelId="{2A9568B0-7CAF-4F1A-8AF1-6DAA25C3D039}" type="pres">
      <dgm:prSet presAssocID="{81ECF1B7-AF9A-4B65-ADDA-2B7FB7110E7C}" presName="space" presStyleCnt="0"/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2" presStyleCnt="5">
        <dgm:presLayoutVars>
          <dgm:chMax val="0"/>
          <dgm:chPref val="0"/>
        </dgm:presLayoutVars>
      </dgm:prSet>
      <dgm:spPr>
        <a:ln>
          <a:solidFill>
            <a:schemeClr val="accent1"/>
          </a:solidFill>
        </a:ln>
      </dgm:spPr>
    </dgm:pt>
    <dgm:pt modelId="{CA3A6A4E-2D39-41D2-A6B1-B590D0C452D2}" type="pres">
      <dgm:prSet presAssocID="{AACEAFD5-63CF-4AFC-B46F-BE086C5D447C}" presName="parTx" presStyleLbl="alignNode1" presStyleIdx="2" presStyleCnt="5" custScaleY="96289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3" presStyleCnt="5">
        <dgm:presLayoutVars>
          <dgm:chMax val="0"/>
          <dgm:chPref val="0"/>
        </dgm:presLayoutVars>
      </dgm:prSet>
      <dgm:spPr>
        <a:ln>
          <a:solidFill>
            <a:schemeClr val="accent2"/>
          </a:solidFill>
        </a:ln>
      </dgm:spPr>
    </dgm:pt>
    <dgm:pt modelId="{6C46E586-0364-4C52-98F9-74A7ACD803D1}" type="pres">
      <dgm:prSet presAssocID="{D07AD3FD-84FF-467E-9693-752776549C61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86E313B1-36D3-44D7-907E-22A08CB8E9CC}" type="pres">
      <dgm:prSet presAssocID="{D71FC021-6A65-44D1-95B9-0E6C89079866}" presName="composite" presStyleCnt="0"/>
      <dgm:spPr/>
    </dgm:pt>
    <dgm:pt modelId="{473F2067-7126-4D56-A328-5A8CFD3D8D52}" type="pres">
      <dgm:prSet presAssocID="{D71FC021-6A65-44D1-95B9-0E6C89079866}" presName="L" presStyleLbl="solidFgAcc1" presStyleIdx="4" presStyleCnt="5">
        <dgm:presLayoutVars>
          <dgm:chMax val="0"/>
          <dgm:chPref val="0"/>
        </dgm:presLayoutVars>
      </dgm:prSet>
      <dgm:spPr>
        <a:ln>
          <a:solidFill>
            <a:srgbClr val="98E868"/>
          </a:solidFill>
        </a:ln>
      </dgm:spPr>
    </dgm:pt>
    <dgm:pt modelId="{7A0B5EFC-88FB-4ED5-994F-D5F6584C2293}" type="pres">
      <dgm:prSet presAssocID="{D71FC021-6A65-44D1-95B9-0E6C89079866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FD7B29F2-0D66-4B4B-BC8A-82DA23575305}" type="pres">
      <dgm:prSet presAssocID="{D71FC021-6A65-44D1-95B9-0E6C89079866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BABAA172-7B81-4C6B-BCF2-4572322515C5}" type="pres">
      <dgm:prSet presAssocID="{D71FC021-6A65-44D1-95B9-0E6C89079866}" presName="EmptyPlaceHolder" presStyleCnt="0"/>
      <dgm:spPr/>
    </dgm:pt>
  </dgm:ptLst>
  <dgm:cxnLst>
    <dgm:cxn modelId="{90ADF70E-3ED3-4BD8-89E4-A19351854E30}" srcId="{C344EE6D-ACC3-4D8B-9FAC-5308779838B4}" destId="{59AC68CC-9FB9-4CA9-942E-755E73BC55A2}" srcOrd="0" destOrd="0" parTransId="{F2DE2A04-D00C-4EDF-9867-0017F27BAB52}" sibTransId="{FE9F075D-94EE-40E9-AC32-7D2501E2B7C5}"/>
    <dgm:cxn modelId="{84FF9122-7993-46D6-B689-A03CBD434340}" type="presOf" srcId="{C344EE6D-ACC3-4D8B-9FAC-5308779838B4}" destId="{9ED3A325-7909-4BB0-A993-79E5C89460C1}" srcOrd="0" destOrd="0" presId="urn:microsoft.com/office/officeart/2016/7/layout/AccentHomeChevronProcess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55492768-9A5E-4F74-AC7C-959C5C24EFD3}" srcId="{55C0B14E-AEA6-48D3-A387-ED4A3A3BF840}" destId="{D07AD3FD-84FF-467E-9693-752776549C61}" srcOrd="3" destOrd="0" parTransId="{7B691773-F524-4FAD-A272-BDF0B0C4370A}" sibTransId="{A8C9B7A9-BC2A-4753-B7F0-F2E361D95520}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61E56288-5A92-4019-989A-398C8EA8A844}" type="presOf" srcId="{4A6BB192-9983-4F48-BBC5-6E384EED7EC5}" destId="{FD7B29F2-0D66-4B4B-BC8A-82DA23575305}" srcOrd="0" destOrd="0" presId="urn:microsoft.com/office/officeart/2016/7/layout/AccentHomeChevronProcess"/>
    <dgm:cxn modelId="{E9B4C78F-C848-4156-BC44-6E242F183DDF}" type="presOf" srcId="{59AC68CC-9FB9-4CA9-942E-755E73BC55A2}" destId="{84C24F9B-D500-4D55-9DEF-E823E0013026}" srcOrd="0" destOrd="0" presId="urn:microsoft.com/office/officeart/2016/7/layout/AccentHomeChevronProcess"/>
    <dgm:cxn modelId="{70C95490-36F9-4635-8A43-314184E5FD8A}" type="presOf" srcId="{B17F9429-242D-49C2-BF47-AEFEF1234AB6}" destId="{50857E26-E9E0-4B4C-A967-AE5B8FDA76C0}" srcOrd="0" destOrd="0" presId="urn:microsoft.com/office/officeart/2016/7/layout/AccentHomeChevronProcess"/>
    <dgm:cxn modelId="{60399491-EC61-4ACD-870E-1A66600F3D26}" type="presOf" srcId="{D71FC021-6A65-44D1-95B9-0E6C89079866}" destId="{7A0B5EFC-88FB-4ED5-994F-D5F6584C2293}" srcOrd="0" destOrd="0" presId="urn:microsoft.com/office/officeart/2016/7/layout/AccentHomeChevronProcess"/>
    <dgm:cxn modelId="{53239C96-427C-420B-95DC-546F3B30ED65}" srcId="{55C0B14E-AEA6-48D3-A387-ED4A3A3BF840}" destId="{D71FC021-6A65-44D1-95B9-0E6C89079866}" srcOrd="4" destOrd="0" parTransId="{862AAE39-3AAD-40E3-BA20-90187BD73242}" sibTransId="{9B090D9D-470E-46E2-AABB-0368A52481AA}"/>
    <dgm:cxn modelId="{A554C097-5069-4E5B-AA98-D45B684C0EE6}" srcId="{B17F9429-242D-49C2-BF47-AEFEF1234AB6}" destId="{690963E3-74DD-4EFB-9A2D-3CDA5A5B8515}" srcOrd="0" destOrd="0" parTransId="{808CA205-2D03-4393-BA7F-3511E2F785D0}" sibTransId="{04B23924-471F-4BA3-9A66-FCF8A5A40C0E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2" destOrd="0" parTransId="{7A0BD8EC-BB4A-4912-A54E-6F39B681264E}" sibTransId="{7A8D4B4D-06E9-4958-810D-A6226B6AC588}"/>
    <dgm:cxn modelId="{C8ABA9BD-C8A9-4AEA-8E7E-9CF7CBC9A13C}" srcId="{55C0B14E-AEA6-48D3-A387-ED4A3A3BF840}" destId="{C344EE6D-ACC3-4D8B-9FAC-5308779838B4}" srcOrd="1" destOrd="0" parTransId="{0C7486CE-3BD8-4DD0-AD62-7DE257EC89EA}" sibTransId="{81ECF1B7-AF9A-4B65-ADDA-2B7FB7110E7C}"/>
    <dgm:cxn modelId="{ABD270C3-CEFA-4562-981B-28AD290D60CE}" srcId="{55C0B14E-AEA6-48D3-A387-ED4A3A3BF840}" destId="{B17F9429-242D-49C2-BF47-AEFEF1234AB6}" srcOrd="0" destOrd="0" parTransId="{322D467F-86BE-4F0D-BAE9-45C5949B8DD8}" sibTransId="{2232D9D0-F589-434F-BD11-3BA3B586F795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33A518F2-FA83-4A72-98FF-033F2467C8D7}" type="presOf" srcId="{690963E3-74DD-4EFB-9A2D-3CDA5A5B8515}" destId="{308F0DFC-1C77-4792-811A-4960EF89F20A}" srcOrd="0" destOrd="0" presId="urn:microsoft.com/office/officeart/2016/7/layout/AccentHomeChevronProcess"/>
    <dgm:cxn modelId="{148CD7EC-2A7C-46CA-91BF-4A611E59D69F}" type="presParOf" srcId="{594BF422-752C-42F3-A230-3D0E6AE9A886}" destId="{8DAE96AD-5183-4090-B06D-FE75C1BA3292}" srcOrd="0" destOrd="0" presId="urn:microsoft.com/office/officeart/2016/7/layout/AccentHomeChevronProcess"/>
    <dgm:cxn modelId="{C0F23A2B-3469-4E68-9E12-DE08699CB023}" type="presParOf" srcId="{8DAE96AD-5183-4090-B06D-FE75C1BA3292}" destId="{318EC19F-0768-4AF0-A5FD-E902A20A4EA2}" srcOrd="0" destOrd="0" presId="urn:microsoft.com/office/officeart/2016/7/layout/AccentHomeChevronProcess"/>
    <dgm:cxn modelId="{4559DB69-0B8B-449D-865A-4CCD40958C27}" type="presParOf" srcId="{8DAE96AD-5183-4090-B06D-FE75C1BA3292}" destId="{50857E26-E9E0-4B4C-A967-AE5B8FDA76C0}" srcOrd="1" destOrd="0" presId="urn:microsoft.com/office/officeart/2016/7/layout/AccentHomeChevronProcess"/>
    <dgm:cxn modelId="{4BA97EA3-4B53-474C-95BC-21860C10040D}" type="presParOf" srcId="{8DAE96AD-5183-4090-B06D-FE75C1BA3292}" destId="{308F0DFC-1C77-4792-811A-4960EF89F20A}" srcOrd="2" destOrd="0" presId="urn:microsoft.com/office/officeart/2016/7/layout/AccentHomeChevronProcess"/>
    <dgm:cxn modelId="{3C2008FC-6877-4333-ABB2-8E1AD3AF226B}" type="presParOf" srcId="{8DAE96AD-5183-4090-B06D-FE75C1BA3292}" destId="{E0EA2B41-27EF-4190-9A46-1C576B85F2BC}" srcOrd="3" destOrd="0" presId="urn:microsoft.com/office/officeart/2016/7/layout/AccentHomeChevronProcess"/>
    <dgm:cxn modelId="{6949A0E5-54E3-4EAC-A1D0-856680D113C4}" type="presParOf" srcId="{594BF422-752C-42F3-A230-3D0E6AE9A886}" destId="{B6CC3AEC-A85D-4196-9688-C3C6A798C41F}" srcOrd="1" destOrd="0" presId="urn:microsoft.com/office/officeart/2016/7/layout/AccentHomeChevronProcess"/>
    <dgm:cxn modelId="{4653A459-AEC0-4E6C-8684-1A133F5E79A0}" type="presParOf" srcId="{594BF422-752C-42F3-A230-3D0E6AE9A886}" destId="{F095BD5E-E03E-44F1-A362-E66EEB7B1276}" srcOrd="2" destOrd="0" presId="urn:microsoft.com/office/officeart/2016/7/layout/AccentHomeChevronProcess"/>
    <dgm:cxn modelId="{5EC4AA41-9A72-45FE-BEBF-00A68B1668FA}" type="presParOf" srcId="{F095BD5E-E03E-44F1-A362-E66EEB7B1276}" destId="{35EE42C1-5BDC-42E6-BD62-687889C01512}" srcOrd="0" destOrd="0" presId="urn:microsoft.com/office/officeart/2016/7/layout/AccentHomeChevronProcess"/>
    <dgm:cxn modelId="{50E58F2C-8F36-4D02-8346-1C8FBC19EBD2}" type="presParOf" srcId="{F095BD5E-E03E-44F1-A362-E66EEB7B1276}" destId="{9ED3A325-7909-4BB0-A993-79E5C89460C1}" srcOrd="1" destOrd="0" presId="urn:microsoft.com/office/officeart/2016/7/layout/AccentHomeChevronProcess"/>
    <dgm:cxn modelId="{0CAC8CE7-B849-4557-8C12-1323E9DE963D}" type="presParOf" srcId="{F095BD5E-E03E-44F1-A362-E66EEB7B1276}" destId="{84C24F9B-D500-4D55-9DEF-E823E0013026}" srcOrd="2" destOrd="0" presId="urn:microsoft.com/office/officeart/2016/7/layout/AccentHomeChevronProcess"/>
    <dgm:cxn modelId="{5FEF803C-5264-4F7F-B6F8-0DE852B2867D}" type="presParOf" srcId="{F095BD5E-E03E-44F1-A362-E66EEB7B1276}" destId="{BF804A3E-EBAB-4D9B-9F9C-E394993966DD}" srcOrd="3" destOrd="0" presId="urn:microsoft.com/office/officeart/2016/7/layout/AccentHomeChevronProcess"/>
    <dgm:cxn modelId="{6E90B19F-BC02-487A-94E1-A1F7B40D90F0}" type="presParOf" srcId="{594BF422-752C-42F3-A230-3D0E6AE9A886}" destId="{2A9568B0-7CAF-4F1A-8AF1-6DAA25C3D039}" srcOrd="3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4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5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6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7" destOrd="0" presId="urn:microsoft.com/office/officeart/2016/7/layout/AccentHomeChevronProcess"/>
    <dgm:cxn modelId="{D8554B98-FAA7-4800-BB76-916BA7A2B10E}" type="presParOf" srcId="{594BF422-752C-42F3-A230-3D0E6AE9A886}" destId="{86E313B1-36D3-44D7-907E-22A08CB8E9CC}" srcOrd="8" destOrd="0" presId="urn:microsoft.com/office/officeart/2016/7/layout/AccentHomeChevronProcess"/>
    <dgm:cxn modelId="{19D10FBF-8E65-4EB5-9B54-54A271982B0D}" type="presParOf" srcId="{86E313B1-36D3-44D7-907E-22A08CB8E9CC}" destId="{473F2067-7126-4D56-A328-5A8CFD3D8D52}" srcOrd="0" destOrd="0" presId="urn:microsoft.com/office/officeart/2016/7/layout/AccentHomeChevronProcess"/>
    <dgm:cxn modelId="{11A73768-8587-4E2B-BDDA-6254211FDF2D}" type="presParOf" srcId="{86E313B1-36D3-44D7-907E-22A08CB8E9CC}" destId="{7A0B5EFC-88FB-4ED5-994F-D5F6584C2293}" srcOrd="1" destOrd="0" presId="urn:microsoft.com/office/officeart/2016/7/layout/AccentHomeChevronProcess"/>
    <dgm:cxn modelId="{522D3FED-6E8C-40DF-8BA8-A80510ACC48F}" type="presParOf" srcId="{86E313B1-36D3-44D7-907E-22A08CB8E9CC}" destId="{FD7B29F2-0D66-4B4B-BC8A-82DA23575305}" srcOrd="2" destOrd="0" presId="urn:microsoft.com/office/officeart/2016/7/layout/AccentHomeChevronProcess"/>
    <dgm:cxn modelId="{8075A955-4651-4DD2-B114-EB147BF378DF}" type="presParOf" srcId="{86E313B1-36D3-44D7-907E-22A08CB8E9CC}" destId="{BABAA172-7B81-4C6B-BCF2-4572322515C5}" srcOrd="3" destOrd="0" presId="urn:microsoft.com/office/officeart/2016/7/layout/AccentHomeChevronProcess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:asvg="http://schemas.microsoft.com/office/drawing/2016/SVG/main" r:embed="rId2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0B835-D9D3-4CC1-833A-15E74BBE8DFA}">
      <dsp:nvSpPr>
        <dsp:cNvPr id="0" name=""/>
        <dsp:cNvSpPr/>
      </dsp:nvSpPr>
      <dsp:spPr>
        <a:xfrm>
          <a:off x="5468154" y="1884891"/>
          <a:ext cx="281433" cy="717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7212"/>
              </a:lnTo>
              <a:lnTo>
                <a:pt x="281433" y="717212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2FF20AA-9177-47E8-84CE-F60248C827FB}">
      <dsp:nvSpPr>
        <dsp:cNvPr id="0" name=""/>
        <dsp:cNvSpPr/>
      </dsp:nvSpPr>
      <dsp:spPr>
        <a:xfrm>
          <a:off x="3686615" y="780069"/>
          <a:ext cx="2532027" cy="326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89"/>
              </a:lnTo>
              <a:lnTo>
                <a:pt x="2532027" y="163389"/>
              </a:lnTo>
              <a:lnTo>
                <a:pt x="2532027" y="32677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022AC95-0326-4B93-AB18-E0365DC28296}">
      <dsp:nvSpPr>
        <dsp:cNvPr id="0" name=""/>
        <dsp:cNvSpPr/>
      </dsp:nvSpPr>
      <dsp:spPr>
        <a:xfrm>
          <a:off x="3077536" y="1884891"/>
          <a:ext cx="307497" cy="4030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0493"/>
              </a:lnTo>
              <a:lnTo>
                <a:pt x="307497" y="4030493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55684BA-0971-4C06-B005-DCAB8CFE41F3}">
      <dsp:nvSpPr>
        <dsp:cNvPr id="0" name=""/>
        <dsp:cNvSpPr/>
      </dsp:nvSpPr>
      <dsp:spPr>
        <a:xfrm>
          <a:off x="3077536" y="1884891"/>
          <a:ext cx="301288" cy="1813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3472"/>
              </a:lnTo>
              <a:lnTo>
                <a:pt x="301288" y="1813472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D5D5A89-E495-4BA6-AE27-919CC0A337C1}">
      <dsp:nvSpPr>
        <dsp:cNvPr id="0" name=""/>
        <dsp:cNvSpPr/>
      </dsp:nvSpPr>
      <dsp:spPr>
        <a:xfrm>
          <a:off x="3077536" y="1884891"/>
          <a:ext cx="1526630" cy="2970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0828"/>
              </a:lnTo>
              <a:lnTo>
                <a:pt x="1526630" y="297082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DC555663-2485-47F1-8D55-18C5EB00ED74}">
      <dsp:nvSpPr>
        <dsp:cNvPr id="0" name=""/>
        <dsp:cNvSpPr/>
      </dsp:nvSpPr>
      <dsp:spPr>
        <a:xfrm>
          <a:off x="3077536" y="1884891"/>
          <a:ext cx="281433" cy="715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800"/>
              </a:lnTo>
              <a:lnTo>
                <a:pt x="281433" y="715800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B5FDBDF1-B411-46CD-8969-B21DD0B7CEA5}">
      <dsp:nvSpPr>
        <dsp:cNvPr id="0" name=""/>
        <dsp:cNvSpPr/>
      </dsp:nvSpPr>
      <dsp:spPr>
        <a:xfrm>
          <a:off x="3686615" y="780069"/>
          <a:ext cx="141409" cy="326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89"/>
              </a:lnTo>
              <a:lnTo>
                <a:pt x="141409" y="163389"/>
              </a:lnTo>
              <a:lnTo>
                <a:pt x="141409" y="32677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69ECEF04-5D97-40F9-9E94-36D21A7ADBE6}">
      <dsp:nvSpPr>
        <dsp:cNvPr id="0" name=""/>
        <dsp:cNvSpPr/>
      </dsp:nvSpPr>
      <dsp:spPr>
        <a:xfrm>
          <a:off x="404099" y="1884891"/>
          <a:ext cx="281433" cy="1820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622"/>
              </a:lnTo>
              <a:lnTo>
                <a:pt x="281433" y="1820622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587D1729-BB36-4C16-8608-D5EDF2AAD6E8}">
      <dsp:nvSpPr>
        <dsp:cNvPr id="0" name=""/>
        <dsp:cNvSpPr/>
      </dsp:nvSpPr>
      <dsp:spPr>
        <a:xfrm>
          <a:off x="404099" y="1884891"/>
          <a:ext cx="281433" cy="715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800"/>
              </a:lnTo>
              <a:lnTo>
                <a:pt x="281433" y="715800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066AF705-38E5-4F98-8CD6-3ED2DA1F8AB7}">
      <dsp:nvSpPr>
        <dsp:cNvPr id="0" name=""/>
        <dsp:cNvSpPr/>
      </dsp:nvSpPr>
      <dsp:spPr>
        <a:xfrm>
          <a:off x="1154588" y="780069"/>
          <a:ext cx="2532027" cy="326778"/>
        </a:xfrm>
        <a:custGeom>
          <a:avLst/>
          <a:gdLst/>
          <a:ahLst/>
          <a:cxnLst/>
          <a:rect l="0" t="0" r="0" b="0"/>
          <a:pathLst>
            <a:path>
              <a:moveTo>
                <a:pt x="2532027" y="0"/>
              </a:moveTo>
              <a:lnTo>
                <a:pt x="2532027" y="163389"/>
              </a:lnTo>
              <a:lnTo>
                <a:pt x="0" y="163389"/>
              </a:lnTo>
              <a:lnTo>
                <a:pt x="0" y="32677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CD2C7A28-78DC-4D9C-969C-F96D86EB051C}">
      <dsp:nvSpPr>
        <dsp:cNvPr id="0" name=""/>
        <dsp:cNvSpPr/>
      </dsp:nvSpPr>
      <dsp:spPr>
        <a:xfrm>
          <a:off x="2748504" y="2025"/>
          <a:ext cx="1876221" cy="778043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Eric ALBERT</a:t>
          </a:r>
          <a:br>
            <a:rPr lang="fr-FR" sz="1000" kern="1200"/>
          </a:br>
          <a:r>
            <a:rPr lang="fr-FR" sz="1200" kern="1200"/>
            <a:t>Directeur</a:t>
          </a:r>
          <a:endParaRPr lang="fr-FR" sz="1000" kern="1200"/>
        </a:p>
      </dsp:txBody>
      <dsp:txXfrm>
        <a:off x="2748504" y="2025"/>
        <a:ext cx="1876221" cy="778043"/>
      </dsp:txXfrm>
    </dsp:sp>
    <dsp:sp modelId="{847D579E-3F8E-4F21-A191-347B86410000}">
      <dsp:nvSpPr>
        <dsp:cNvPr id="0" name=""/>
        <dsp:cNvSpPr/>
      </dsp:nvSpPr>
      <dsp:spPr>
        <a:xfrm>
          <a:off x="216477" y="1106847"/>
          <a:ext cx="1876221" cy="77804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Secrétariat</a:t>
          </a:r>
          <a:br>
            <a:rPr lang="fr-FR" sz="1800" kern="1200"/>
          </a:br>
          <a:r>
            <a:rPr lang="fr-FR" sz="1800" kern="1200"/>
            <a:t>Comptabilité</a:t>
          </a:r>
          <a:br>
            <a:rPr lang="fr-FR" sz="1800" kern="1200"/>
          </a:br>
          <a:r>
            <a:rPr lang="fr-FR" sz="1800" kern="1200"/>
            <a:t>Compétitions</a:t>
          </a:r>
        </a:p>
      </dsp:txBody>
      <dsp:txXfrm>
        <a:off x="216477" y="1106847"/>
        <a:ext cx="1876221" cy="778043"/>
      </dsp:txXfrm>
    </dsp:sp>
    <dsp:sp modelId="{F6A02439-B652-4A66-8F36-E9FA4C5A8210}">
      <dsp:nvSpPr>
        <dsp:cNvPr id="0" name=""/>
        <dsp:cNvSpPr/>
      </dsp:nvSpPr>
      <dsp:spPr>
        <a:xfrm>
          <a:off x="685532" y="2211670"/>
          <a:ext cx="2346658" cy="778043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Claire BRUIN GAUTIER</a:t>
          </a:r>
          <a:br>
            <a:rPr lang="fr-FR" sz="1000" kern="1200" dirty="0"/>
          </a:br>
          <a:r>
            <a:rPr lang="fr-FR" sz="1200" kern="1200" dirty="0"/>
            <a:t>Compta &amp; Compétitions</a:t>
          </a:r>
          <a:endParaRPr lang="fr-FR" sz="1000" kern="1200" dirty="0"/>
        </a:p>
      </dsp:txBody>
      <dsp:txXfrm>
        <a:off x="685532" y="2211670"/>
        <a:ext cx="2346658" cy="778043"/>
      </dsp:txXfrm>
    </dsp:sp>
    <dsp:sp modelId="{D1577F93-E84C-4900-A62C-8ACDC8B35A2E}">
      <dsp:nvSpPr>
        <dsp:cNvPr id="0" name=""/>
        <dsp:cNvSpPr/>
      </dsp:nvSpPr>
      <dsp:spPr>
        <a:xfrm>
          <a:off x="685532" y="3316492"/>
          <a:ext cx="2345273" cy="778043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Elise SIMON-LABRIC</a:t>
          </a:r>
          <a:br>
            <a:rPr lang="fr-FR" sz="1300" kern="1200" dirty="0"/>
          </a:br>
          <a:r>
            <a:rPr lang="fr-FR" sz="1200" kern="1200" dirty="0"/>
            <a:t>Secrétariat &amp; Communication</a:t>
          </a:r>
          <a:endParaRPr lang="fr-FR" sz="1300" kern="1200" dirty="0"/>
        </a:p>
      </dsp:txBody>
      <dsp:txXfrm>
        <a:off x="685532" y="3316492"/>
        <a:ext cx="2345273" cy="778043"/>
      </dsp:txXfrm>
    </dsp:sp>
    <dsp:sp modelId="{41A736BD-FEF9-4D0B-A667-86A6304DAC32}">
      <dsp:nvSpPr>
        <dsp:cNvPr id="0" name=""/>
        <dsp:cNvSpPr/>
      </dsp:nvSpPr>
      <dsp:spPr>
        <a:xfrm>
          <a:off x="2889914" y="1106847"/>
          <a:ext cx="1876221" cy="77804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Suivi Sportifs</a:t>
          </a:r>
          <a:br>
            <a:rPr lang="fr-FR" sz="1800" kern="1200"/>
          </a:br>
          <a:r>
            <a:rPr lang="fr-FR" sz="1800" kern="1200"/>
            <a:t>Formations</a:t>
          </a:r>
        </a:p>
      </dsp:txBody>
      <dsp:txXfrm>
        <a:off x="2889914" y="1106847"/>
        <a:ext cx="1876221" cy="778043"/>
      </dsp:txXfrm>
    </dsp:sp>
    <dsp:sp modelId="{59DE69C5-4F9F-4022-BA55-A1E5EBEC684B}">
      <dsp:nvSpPr>
        <dsp:cNvPr id="0" name=""/>
        <dsp:cNvSpPr/>
      </dsp:nvSpPr>
      <dsp:spPr>
        <a:xfrm>
          <a:off x="3358969" y="2211670"/>
          <a:ext cx="2063839" cy="778043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Jocelyn PIAT</a:t>
          </a:r>
          <a:br>
            <a:rPr lang="fr-FR" sz="1400" b="1" kern="1200"/>
          </a:br>
          <a:r>
            <a:rPr lang="fr-FR" sz="1200" b="0" kern="1200"/>
            <a:t>CRE Montpellier</a:t>
          </a:r>
          <a:endParaRPr lang="fr-FR" sz="1400" b="1" kern="1200"/>
        </a:p>
      </dsp:txBody>
      <dsp:txXfrm>
        <a:off x="3358969" y="2211670"/>
        <a:ext cx="2063839" cy="778043"/>
      </dsp:txXfrm>
    </dsp:sp>
    <dsp:sp modelId="{759B60DC-D678-47B1-AE49-3E8D4EE1AEF1}">
      <dsp:nvSpPr>
        <dsp:cNvPr id="0" name=""/>
        <dsp:cNvSpPr/>
      </dsp:nvSpPr>
      <dsp:spPr>
        <a:xfrm>
          <a:off x="4604166" y="4466698"/>
          <a:ext cx="2063839" cy="778043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Recrutement en cours</a:t>
          </a:r>
          <a:br>
            <a:rPr lang="fr-FR" sz="1300" kern="1200" dirty="0"/>
          </a:br>
          <a:r>
            <a:rPr lang="fr-FR" sz="1200" kern="1200" dirty="0"/>
            <a:t>Développement Athlé Jeunes</a:t>
          </a:r>
          <a:br>
            <a:rPr lang="fr-FR" sz="1200" kern="1200" dirty="0"/>
          </a:br>
          <a:r>
            <a:rPr lang="fr-FR" sz="1200" kern="1200" dirty="0"/>
            <a:t> &amp; Formations</a:t>
          </a:r>
          <a:endParaRPr lang="fr-FR" sz="1300" kern="1200" dirty="0"/>
        </a:p>
      </dsp:txBody>
      <dsp:txXfrm>
        <a:off x="4604166" y="4466698"/>
        <a:ext cx="2063839" cy="778043"/>
      </dsp:txXfrm>
    </dsp:sp>
    <dsp:sp modelId="{2EF849E4-D6A9-4C8E-A36F-E3B9BC34D4DE}">
      <dsp:nvSpPr>
        <dsp:cNvPr id="0" name=""/>
        <dsp:cNvSpPr/>
      </dsp:nvSpPr>
      <dsp:spPr>
        <a:xfrm>
          <a:off x="3378825" y="3309342"/>
          <a:ext cx="2052480" cy="778043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/>
            <a:t>Jean MONNIER</a:t>
          </a:r>
          <a:br>
            <a:rPr lang="fr-FR" sz="1500" kern="1200"/>
          </a:br>
          <a:r>
            <a:rPr lang="fr-FR" sz="1200" kern="1200"/>
            <a:t>Formations</a:t>
          </a:r>
          <a:br>
            <a:rPr lang="fr-FR" sz="1200" kern="1200"/>
          </a:br>
          <a:r>
            <a:rPr lang="fr-FR" sz="1200" kern="1200"/>
            <a:t> &amp; CRE Toulouse</a:t>
          </a:r>
          <a:endParaRPr lang="fr-FR" sz="1500" kern="1200"/>
        </a:p>
      </dsp:txBody>
      <dsp:txXfrm>
        <a:off x="3378825" y="3309342"/>
        <a:ext cx="2052480" cy="778043"/>
      </dsp:txXfrm>
    </dsp:sp>
    <dsp:sp modelId="{DE9B4B37-75C7-47ED-9184-331F7593B7CA}">
      <dsp:nvSpPr>
        <dsp:cNvPr id="0" name=""/>
        <dsp:cNvSpPr/>
      </dsp:nvSpPr>
      <dsp:spPr>
        <a:xfrm>
          <a:off x="3385033" y="5526363"/>
          <a:ext cx="2077330" cy="778043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Yann BESSON</a:t>
          </a:r>
          <a:br>
            <a:rPr lang="fr-FR" sz="1500" b="1" kern="1200" dirty="0"/>
          </a:br>
          <a:r>
            <a:rPr lang="fr-FR" sz="1200" b="0" kern="1200" dirty="0"/>
            <a:t>CRE Montpellier</a:t>
          </a:r>
          <a:br>
            <a:rPr lang="fr-FR" sz="1200" b="0" kern="1200" dirty="0"/>
          </a:br>
          <a:r>
            <a:rPr lang="fr-FR" sz="1200" b="0" kern="1200" dirty="0"/>
            <a:t>&amp; Suivi Minimes</a:t>
          </a:r>
          <a:endParaRPr lang="fr-FR" sz="1500" kern="1200" dirty="0"/>
        </a:p>
      </dsp:txBody>
      <dsp:txXfrm>
        <a:off x="3385033" y="5526363"/>
        <a:ext cx="2077330" cy="778043"/>
      </dsp:txXfrm>
    </dsp:sp>
    <dsp:sp modelId="{75110171-C499-4DA7-9EBE-392821A5B535}">
      <dsp:nvSpPr>
        <dsp:cNvPr id="0" name=""/>
        <dsp:cNvSpPr/>
      </dsp:nvSpPr>
      <dsp:spPr>
        <a:xfrm>
          <a:off x="5280531" y="1106847"/>
          <a:ext cx="1876221" cy="77804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Développement</a:t>
          </a:r>
          <a:br>
            <a:rPr lang="fr-FR" sz="1800" kern="1200"/>
          </a:br>
          <a:r>
            <a:rPr lang="fr-FR" sz="1800" kern="1200"/>
            <a:t>Nouvelles Pratiques</a:t>
          </a:r>
        </a:p>
      </dsp:txBody>
      <dsp:txXfrm>
        <a:off x="5280531" y="1106847"/>
        <a:ext cx="1876221" cy="778043"/>
      </dsp:txXfrm>
    </dsp:sp>
    <dsp:sp modelId="{4DDBC1C1-FD5E-45C8-BC27-6D488794AB9D}">
      <dsp:nvSpPr>
        <dsp:cNvPr id="0" name=""/>
        <dsp:cNvSpPr/>
      </dsp:nvSpPr>
      <dsp:spPr>
        <a:xfrm>
          <a:off x="5749587" y="2211670"/>
          <a:ext cx="2063839" cy="780868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Elodie SALAS</a:t>
          </a:r>
          <a:br>
            <a:rPr lang="fr-FR" sz="1400" b="1" kern="1200" dirty="0"/>
          </a:br>
          <a:r>
            <a:rPr lang="fr-FR" sz="1200" b="0" kern="1200" dirty="0"/>
            <a:t>Développement Forme &amp;Santé</a:t>
          </a:r>
        </a:p>
      </dsp:txBody>
      <dsp:txXfrm>
        <a:off x="5749587" y="2211670"/>
        <a:ext cx="2063839" cy="780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A2AD8-B626-46C3-A5A8-2A9BD1FB6AE7}">
      <dsp:nvSpPr>
        <dsp:cNvPr id="0" name=""/>
        <dsp:cNvSpPr/>
      </dsp:nvSpPr>
      <dsp:spPr>
        <a:xfrm>
          <a:off x="2225" y="0"/>
          <a:ext cx="1866511" cy="690371"/>
        </a:xfrm>
        <a:prstGeom prst="chevron">
          <a:avLst/>
        </a:prstGeom>
        <a:pattFill prst="ltUpDiag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</a:p>
      </dsp:txBody>
      <dsp:txXfrm>
        <a:off x="347411" y="0"/>
        <a:ext cx="1176140" cy="690371"/>
      </dsp:txXfrm>
    </dsp:sp>
    <dsp:sp modelId="{63B81DDE-3FA8-4878-AE72-4B60AFA20880}">
      <dsp:nvSpPr>
        <dsp:cNvPr id="0" name=""/>
        <dsp:cNvSpPr/>
      </dsp:nvSpPr>
      <dsp:spPr>
        <a:xfrm>
          <a:off x="1658784" y="0"/>
          <a:ext cx="1762207" cy="690371"/>
        </a:xfrm>
        <a:prstGeom prst="chevron">
          <a:avLst/>
        </a:prstGeom>
        <a:pattFill prst="ltUpDiag">
          <a:fgClr>
            <a:schemeClr val="bg2">
              <a:lumMod val="60000"/>
              <a:lumOff val="4000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300" kern="1200"/>
        </a:p>
      </dsp:txBody>
      <dsp:txXfrm>
        <a:off x="2003970" y="0"/>
        <a:ext cx="1071836" cy="690371"/>
      </dsp:txXfrm>
    </dsp:sp>
    <dsp:sp modelId="{6EBD4E7A-08DF-48C0-B19F-F3C2EA425E09}">
      <dsp:nvSpPr>
        <dsp:cNvPr id="0" name=""/>
        <dsp:cNvSpPr/>
      </dsp:nvSpPr>
      <dsp:spPr>
        <a:xfrm>
          <a:off x="3211040" y="0"/>
          <a:ext cx="2507199" cy="690371"/>
        </a:xfrm>
        <a:prstGeom prst="chevron">
          <a:avLst/>
        </a:prstGeom>
        <a:pattFill prst="ltUpDiag">
          <a:fgClr>
            <a:schemeClr val="accent1">
              <a:lumMod val="7500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300" kern="1200"/>
        </a:p>
      </dsp:txBody>
      <dsp:txXfrm>
        <a:off x="3556226" y="0"/>
        <a:ext cx="1816828" cy="690371"/>
      </dsp:txXfrm>
    </dsp:sp>
    <dsp:sp modelId="{FDC2DF11-0E0A-4624-98F2-97DF29E9BE56}">
      <dsp:nvSpPr>
        <dsp:cNvPr id="0" name=""/>
        <dsp:cNvSpPr/>
      </dsp:nvSpPr>
      <dsp:spPr>
        <a:xfrm>
          <a:off x="5508288" y="0"/>
          <a:ext cx="2099515" cy="690371"/>
        </a:xfrm>
        <a:prstGeom prst="chevron">
          <a:avLst/>
        </a:prstGeom>
        <a:pattFill prst="ltUpDiag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300" kern="1200"/>
        </a:p>
      </dsp:txBody>
      <dsp:txXfrm>
        <a:off x="5853474" y="0"/>
        <a:ext cx="1409144" cy="690371"/>
      </dsp:txXfrm>
    </dsp:sp>
    <dsp:sp modelId="{4FB00871-125D-4F18-8172-4812D21BA9E6}">
      <dsp:nvSpPr>
        <dsp:cNvPr id="0" name=""/>
        <dsp:cNvSpPr/>
      </dsp:nvSpPr>
      <dsp:spPr>
        <a:xfrm>
          <a:off x="7397852" y="0"/>
          <a:ext cx="1820972" cy="690371"/>
        </a:xfrm>
        <a:prstGeom prst="chevron">
          <a:avLst/>
        </a:prstGeom>
        <a:pattFill prst="ltUpDiag">
          <a:fgClr>
            <a:srgbClr val="FF0000"/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</a:p>
      </dsp:txBody>
      <dsp:txXfrm>
        <a:off x="7743038" y="0"/>
        <a:ext cx="1130601" cy="690371"/>
      </dsp:txXfrm>
    </dsp:sp>
    <dsp:sp modelId="{AD7C2D1D-5238-4D9F-B9E3-2B8722B99F03}">
      <dsp:nvSpPr>
        <dsp:cNvPr id="0" name=""/>
        <dsp:cNvSpPr/>
      </dsp:nvSpPr>
      <dsp:spPr>
        <a:xfrm>
          <a:off x="9008874" y="0"/>
          <a:ext cx="2099515" cy="690371"/>
        </a:xfrm>
        <a:prstGeom prst="chevron">
          <a:avLst/>
        </a:prstGeom>
        <a:pattFill prst="ltUpDiag">
          <a:fgClr>
            <a:srgbClr val="0070C0"/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</a:p>
      </dsp:txBody>
      <dsp:txXfrm>
        <a:off x="9354060" y="0"/>
        <a:ext cx="1409144" cy="690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EC19F-0768-4AF0-A5FD-E902A20A4EA2}">
      <dsp:nvSpPr>
        <dsp:cNvPr id="0" name=""/>
        <dsp:cNvSpPr/>
      </dsp:nvSpPr>
      <dsp:spPr>
        <a:xfrm rot="5400000">
          <a:off x="-1125425" y="221714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rgbClr val="04BAFF"/>
        </a:solidFill>
        <a:ln w="12700" cap="flat" cmpd="sng" algn="ctr">
          <a:solidFill>
            <a:srgbClr val="04BA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57E26-E9E0-4B4C-A967-AE5B8FDA76C0}">
      <dsp:nvSpPr>
        <dsp:cNvPr id="0" name=""/>
        <dsp:cNvSpPr/>
      </dsp:nvSpPr>
      <dsp:spPr>
        <a:xfrm>
          <a:off x="0" y="3521720"/>
          <a:ext cx="2239374" cy="810000"/>
        </a:xfrm>
        <a:prstGeom prst="homePlate">
          <a:avLst>
            <a:gd name="adj" fmla="val 25000"/>
          </a:avLst>
        </a:prstGeom>
        <a:solidFill>
          <a:srgbClr val="04BAFF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52400" rIns="76200" bIns="15240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JANVIER-FEVRIER</a:t>
          </a:r>
        </a:p>
      </dsp:txBody>
      <dsp:txXfrm>
        <a:off x="0" y="3521720"/>
        <a:ext cx="2138124" cy="810000"/>
      </dsp:txXfrm>
    </dsp:sp>
    <dsp:sp modelId="{308F0DFC-1C77-4792-811A-4960EF89F20A}">
      <dsp:nvSpPr>
        <dsp:cNvPr id="0" name=""/>
        <dsp:cNvSpPr/>
      </dsp:nvSpPr>
      <dsp:spPr>
        <a:xfrm>
          <a:off x="179149" y="1199210"/>
          <a:ext cx="1818372" cy="180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effectLst/>
              <a:latin typeface="+mj-lt"/>
            </a:rPr>
            <a:t>Traduction du projet politique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+mj-lt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+mj-lt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PRESIDENCE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DG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DTN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</a:rPr>
            <a:t>DEV</a:t>
          </a:r>
          <a:endParaRPr lang="fr-FR" sz="1400" b="0" kern="1200" noProof="0" dirty="0">
            <a:solidFill>
              <a:srgbClr val="FF0000"/>
            </a:solidFill>
            <a:effectLst/>
            <a:latin typeface="+mj-lt"/>
          </a:endParaRPr>
        </a:p>
      </dsp:txBody>
      <dsp:txXfrm>
        <a:off x="179149" y="1199210"/>
        <a:ext cx="1818372" cy="1806356"/>
      </dsp:txXfrm>
    </dsp:sp>
    <dsp:sp modelId="{35EE42C1-5BDC-42E6-BD62-687889C01512}">
      <dsp:nvSpPr>
        <dsp:cNvPr id="0" name=""/>
        <dsp:cNvSpPr/>
      </dsp:nvSpPr>
      <dsp:spPr>
        <a:xfrm rot="5400000">
          <a:off x="1004081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4BA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3A325-7909-4BB0-A993-79E5C89460C1}">
      <dsp:nvSpPr>
        <dsp:cNvPr id="0" name=""/>
        <dsp:cNvSpPr/>
      </dsp:nvSpPr>
      <dsp:spPr>
        <a:xfrm>
          <a:off x="2129506" y="3510000"/>
          <a:ext cx="2239374" cy="810000"/>
        </a:xfrm>
        <a:prstGeom prst="chevron">
          <a:avLst>
            <a:gd name="adj" fmla="val 25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52400" rIns="76200" bIns="15240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FEVRIER-MARS</a:t>
          </a:r>
        </a:p>
      </dsp:txBody>
      <dsp:txXfrm>
        <a:off x="2332006" y="3510000"/>
        <a:ext cx="1834374" cy="810000"/>
      </dsp:txXfrm>
    </dsp:sp>
    <dsp:sp modelId="{84C24F9B-D500-4D55-9DEF-E823E0013026}">
      <dsp:nvSpPr>
        <dsp:cNvPr id="0" name=""/>
        <dsp:cNvSpPr/>
      </dsp:nvSpPr>
      <dsp:spPr>
        <a:xfrm>
          <a:off x="2308656" y="1187489"/>
          <a:ext cx="1818372" cy="180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effectLst/>
            <a:latin typeface="Arquitecta" pitchFamily="50" charset="0"/>
          </a:endParaRPr>
        </a:p>
      </dsp:txBody>
      <dsp:txXfrm>
        <a:off x="2308656" y="1187489"/>
        <a:ext cx="1818372" cy="1806356"/>
      </dsp:txXfrm>
    </dsp:sp>
    <dsp:sp modelId="{FA4E6E73-A3C8-4495-927B-8AADA5A74297}">
      <dsp:nvSpPr>
        <dsp:cNvPr id="0" name=""/>
        <dsp:cNvSpPr/>
      </dsp:nvSpPr>
      <dsp:spPr>
        <a:xfrm rot="5400000">
          <a:off x="3176576" y="2190395"/>
          <a:ext cx="2339822" cy="17914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4256912" y="3510000"/>
          <a:ext cx="2239374" cy="779940"/>
        </a:xfrm>
        <a:prstGeom prst="chevron">
          <a:avLst>
            <a:gd name="adj" fmla="val 25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52400" rIns="76200" bIns="15240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AVRIL</a:t>
          </a:r>
        </a:p>
      </dsp:txBody>
      <dsp:txXfrm>
        <a:off x="4451897" y="3510000"/>
        <a:ext cx="1849404" cy="779940"/>
      </dsp:txXfrm>
    </dsp:sp>
    <dsp:sp modelId="{810D7AA7-A541-4507-BE7F-36CCF210089F}">
      <dsp:nvSpPr>
        <dsp:cNvPr id="0" name=""/>
        <dsp:cNvSpPr/>
      </dsp:nvSpPr>
      <dsp:spPr>
        <a:xfrm>
          <a:off x="4436062" y="1205977"/>
          <a:ext cx="1818372" cy="1739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rgbClr val="0D2165">
                  <a:hueOff val="0"/>
                  <a:satOff val="0"/>
                  <a:lumOff val="0"/>
                  <a:alphaOff val="0"/>
                </a:srgbClr>
              </a:solidFill>
              <a:effectLst/>
              <a:latin typeface="+mj-lt"/>
              <a:ea typeface="+mn-ea"/>
              <a:cs typeface="+mn-cs"/>
            </a:rPr>
            <a:t>Présentation du projet du plan de développement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BF / CD / AG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</dsp:txBody>
      <dsp:txXfrm>
        <a:off x="4436062" y="1205977"/>
        <a:ext cx="1818372" cy="1739322"/>
      </dsp:txXfrm>
    </dsp:sp>
    <dsp:sp modelId="{E41E7729-FD3F-426D-804C-45BD60BD762D}">
      <dsp:nvSpPr>
        <dsp:cNvPr id="0" name=""/>
        <dsp:cNvSpPr/>
      </dsp:nvSpPr>
      <dsp:spPr>
        <a:xfrm rot="5400000">
          <a:off x="5258893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6384318" y="3510000"/>
          <a:ext cx="2239374" cy="810000"/>
        </a:xfrm>
        <a:prstGeom prst="chevron">
          <a:avLst>
            <a:gd name="adj" fmla="val 25000"/>
          </a:avLst>
        </a:prstGeom>
        <a:solidFill>
          <a:srgbClr val="98E868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52400" rIns="76200" bIns="15240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AVRIL-JUIN</a:t>
          </a:r>
        </a:p>
      </dsp:txBody>
      <dsp:txXfrm>
        <a:off x="6586818" y="3510000"/>
        <a:ext cx="1834374" cy="810000"/>
      </dsp:txXfrm>
    </dsp:sp>
    <dsp:sp modelId="{5E07F9E4-149C-4A89-848F-4ABDD305F0C5}">
      <dsp:nvSpPr>
        <dsp:cNvPr id="0" name=""/>
        <dsp:cNvSpPr/>
      </dsp:nvSpPr>
      <dsp:spPr>
        <a:xfrm>
          <a:off x="6563468" y="1187489"/>
          <a:ext cx="1818372" cy="180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Mise en place  des groupes de travail pour création du plan d’action</a:t>
          </a:r>
          <a:endParaRPr lang="fr-FR" sz="16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+mj-lt"/>
            <a:ea typeface="+mn-ea"/>
            <a:cs typeface="+mn-cs"/>
          </a:endParaRPr>
        </a:p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ELUS</a:t>
          </a:r>
        </a:p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DTN</a:t>
          </a:r>
        </a:p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DG</a:t>
          </a:r>
        </a:p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DEV</a:t>
          </a:r>
        </a:p>
      </dsp:txBody>
      <dsp:txXfrm>
        <a:off x="6563468" y="1187489"/>
        <a:ext cx="1818372" cy="1806356"/>
      </dsp:txXfrm>
    </dsp:sp>
    <dsp:sp modelId="{473F2067-7126-4D56-A328-5A8CFD3D8D52}">
      <dsp:nvSpPr>
        <dsp:cNvPr id="0" name=""/>
        <dsp:cNvSpPr/>
      </dsp:nvSpPr>
      <dsp:spPr>
        <a:xfrm rot="5400000">
          <a:off x="7386299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8E8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B5EFC-88FB-4ED5-994F-D5F6584C2293}">
      <dsp:nvSpPr>
        <dsp:cNvPr id="0" name=""/>
        <dsp:cNvSpPr/>
      </dsp:nvSpPr>
      <dsp:spPr>
        <a:xfrm>
          <a:off x="8511724" y="3510000"/>
          <a:ext cx="2239374" cy="810000"/>
        </a:xfrm>
        <a:prstGeom prst="chevron">
          <a:avLst>
            <a:gd name="adj" fmla="val 25000"/>
          </a:avLst>
        </a:prstGeom>
        <a:solidFill>
          <a:schemeClr val="accent5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52400" rIns="76200" bIns="15240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latin typeface="Century Gothic"/>
              <a:ea typeface="+mn-ea"/>
              <a:cs typeface="+mn-cs"/>
            </a:rPr>
            <a:t>JUILLET-AOUT</a:t>
          </a:r>
        </a:p>
      </dsp:txBody>
      <dsp:txXfrm>
        <a:off x="8714224" y="3510000"/>
        <a:ext cx="1834374" cy="810000"/>
      </dsp:txXfrm>
    </dsp:sp>
    <dsp:sp modelId="{FD7B29F2-0D66-4B4B-BC8A-82DA23575305}">
      <dsp:nvSpPr>
        <dsp:cNvPr id="0" name=""/>
        <dsp:cNvSpPr/>
      </dsp:nvSpPr>
      <dsp:spPr>
        <a:xfrm>
          <a:off x="8690874" y="1187489"/>
          <a:ext cx="1818372" cy="180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algn="l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tx1"/>
              </a:solidFill>
              <a:effectLst/>
              <a:latin typeface="Arquitecta" pitchFamily="50" charset="0"/>
              <a:ea typeface="+mn-ea"/>
              <a:cs typeface="+mn-cs"/>
            </a:rPr>
            <a:t>L</a:t>
          </a:r>
          <a:r>
            <a:rPr lang="fr-FR" sz="1600" b="1" kern="1200" noProof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ivraison du plan de développement 2025-2029 + relais au réseau FFA</a:t>
          </a:r>
        </a:p>
        <a:p>
          <a:pPr marL="0" lvl="0" algn="l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noProof="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  <a:p>
          <a:pPr marL="0" lvl="0" algn="l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noProof="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  <a:p>
          <a:pPr marL="0" marR="0" lvl="0" indent="0" algn="l" defTabSz="914400" rtl="0" eaLnBrk="1" fontAlgn="auto" latinLnBrk="0" hangingPunct="1">
            <a:lnSpc>
              <a:spcPts val="15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COM</a:t>
          </a:r>
        </a:p>
        <a:p>
          <a:pPr marL="0" marR="0" lvl="0" indent="0" algn="l" defTabSz="914400" rtl="0" eaLnBrk="1" fontAlgn="auto" latinLnBrk="0" hangingPunct="1">
            <a:lnSpc>
              <a:spcPts val="15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0" kern="1200" noProof="0" dirty="0">
              <a:solidFill>
                <a:srgbClr val="FF0000"/>
              </a:solidFill>
              <a:effectLst/>
              <a:latin typeface="+mj-lt"/>
              <a:ea typeface="+mn-ea"/>
              <a:cs typeface="+mn-cs"/>
            </a:rPr>
            <a:t>DEV</a:t>
          </a:r>
        </a:p>
        <a:p>
          <a:pPr marL="0" lvl="0" algn="l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noProof="0" dirty="0">
            <a:solidFill>
              <a:srgbClr val="FF0000"/>
            </a:solidFill>
            <a:effectLst/>
            <a:latin typeface="Arquitecta" pitchFamily="50" charset="0"/>
            <a:ea typeface="+mn-ea"/>
            <a:cs typeface="+mn-cs"/>
          </a:endParaRPr>
        </a:p>
      </dsp:txBody>
      <dsp:txXfrm>
        <a:off x="8690874" y="1187489"/>
        <a:ext cx="1818372" cy="1806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5BF04-4E76-433A-B7FE-E9DE808AD3D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9CDD0-DA54-43FE-8DF2-E70E2CC187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23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68B1-DB62-456D-98CA-EB8A01635B2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E04AE-2FA4-5A41-81FF-5DE1E2313823}" type="slidenum">
              <a:rPr lang="fr-FR" smtClean="0"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65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42950"/>
            <a:ext cx="6575425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685362" y="4690324"/>
            <a:ext cx="5487277" cy="4441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dirty="0"/>
              <a:t>CREPS : Jean Monnier, Léandre Stanis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dirty="0" err="1"/>
              <a:t>Tnf</a:t>
            </a:r>
            <a:r>
              <a:rPr lang="fr-FR" dirty="0"/>
              <a:t> : Rémi, Vincent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dirty="0" err="1"/>
              <a:t>Sequières</a:t>
            </a:r>
            <a:r>
              <a:rPr lang="fr-FR" dirty="0"/>
              <a:t> : Ali </a:t>
            </a:r>
            <a:r>
              <a:rPr lang="fr-FR" dirty="0" err="1"/>
              <a:t>belkacem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dirty="0"/>
              <a:t>L’Union : Léandre Stanis</a:t>
            </a:r>
            <a:endParaRPr dirty="0"/>
          </a:p>
        </p:txBody>
      </p:sp>
      <p:sp>
        <p:nvSpPr>
          <p:cNvPr id="275" name="Google Shape;275;p21:notes"/>
          <p:cNvSpPr txBox="1">
            <a:spLocks noGrp="1"/>
          </p:cNvSpPr>
          <p:nvPr>
            <p:ph type="dt" idx="10"/>
          </p:nvPr>
        </p:nvSpPr>
        <p:spPr>
          <a:xfrm>
            <a:off x="3884080" y="0"/>
            <a:ext cx="2972824" cy="49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20/11/2020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6" name="Google Shape;276;p21:notes"/>
          <p:cNvSpPr txBox="1">
            <a:spLocks noGrp="1"/>
          </p:cNvSpPr>
          <p:nvPr>
            <p:ph type="sldNum" idx="12"/>
          </p:nvPr>
        </p:nvSpPr>
        <p:spPr>
          <a:xfrm>
            <a:off x="3884080" y="9379546"/>
            <a:ext cx="2972824" cy="49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buFont typeface="Calibri"/>
                <a:buNone/>
                <a:tabLst/>
                <a:defRPr/>
              </a:pPr>
              <a:t>50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50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20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7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INSTIT_BLEU">
    <p:bg>
      <p:bgPr>
        <a:solidFill>
          <a:srgbClr val="0D2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6050" y="5585430"/>
            <a:ext cx="6175974" cy="341632"/>
          </a:xfrm>
        </p:spPr>
        <p:txBody>
          <a:bodyPr wrap="square" anchor="b">
            <a:spAutoFit/>
          </a:bodyPr>
          <a:lstStyle>
            <a:lvl1pPr algn="l">
              <a:defRPr sz="1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6050" y="5927062"/>
            <a:ext cx="6175974" cy="258532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rgbClr val="FF4D5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819" y="5729816"/>
            <a:ext cx="1556909" cy="365125"/>
          </a:xfrm>
        </p:spPr>
        <p:txBody>
          <a:bodyPr/>
          <a:lstStyle>
            <a:lvl1pPr>
              <a:defRPr sz="34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40278" y="5584371"/>
            <a:ext cx="0" cy="607754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715E4211-ACB7-2247-AA96-788A994B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3" y="1460941"/>
            <a:ext cx="7018094" cy="32214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33E2E0-C0D8-45B9-9E94-240F5C6FEF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7795" y="5474873"/>
            <a:ext cx="2943309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5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INSTIT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6049" y="5585430"/>
            <a:ext cx="6479049" cy="341632"/>
          </a:xfrm>
        </p:spPr>
        <p:txBody>
          <a:bodyPr wrap="square" anchor="b">
            <a:spAutoFit/>
          </a:bodyPr>
          <a:lstStyle>
            <a:lvl1pPr algn="l">
              <a:defRPr sz="18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6048" y="5927062"/>
            <a:ext cx="6479051" cy="258532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rgbClr val="FF4D5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819" y="5729816"/>
            <a:ext cx="1556909" cy="365125"/>
          </a:xfrm>
        </p:spPr>
        <p:txBody>
          <a:bodyPr/>
          <a:lstStyle>
            <a:lvl1pPr>
              <a:defRPr sz="34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40278" y="5584371"/>
            <a:ext cx="0" cy="607754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83F4EE9-CDA0-7345-A0B5-DC9C26AFCF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2" y="1479358"/>
            <a:ext cx="7028605" cy="32262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DD4E0B-704D-4FB5-8A79-6DF4F7960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7651" y="5474873"/>
            <a:ext cx="2673530" cy="7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INSTIT_CORAIL">
    <p:bg>
      <p:bgPr>
        <a:solidFill>
          <a:srgbClr val="FF4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6049" y="5585430"/>
            <a:ext cx="6239192" cy="341632"/>
          </a:xfrm>
        </p:spPr>
        <p:txBody>
          <a:bodyPr wrap="square" anchor="b">
            <a:spAutoFit/>
          </a:bodyPr>
          <a:lstStyle>
            <a:lvl1pPr algn="l">
              <a:defRPr sz="1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6049" y="5927062"/>
            <a:ext cx="6239193" cy="258532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819" y="5729816"/>
            <a:ext cx="1556909" cy="365125"/>
          </a:xfrm>
        </p:spPr>
        <p:txBody>
          <a:bodyPr/>
          <a:lstStyle>
            <a:lvl1pPr>
              <a:defRPr sz="3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40278" y="5584371"/>
            <a:ext cx="0" cy="607754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715E4211-ACB7-2247-AA96-788A994B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3" y="1460941"/>
            <a:ext cx="7018094" cy="32214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27FFB4-1F71-4E7C-B24A-1F7904291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7795" y="5474873"/>
            <a:ext cx="2943309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03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INSTIT_CYAN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6049" y="5585430"/>
            <a:ext cx="6239191" cy="341632"/>
          </a:xfrm>
        </p:spPr>
        <p:txBody>
          <a:bodyPr wrap="square" anchor="b">
            <a:spAutoFit/>
          </a:bodyPr>
          <a:lstStyle>
            <a:lvl1pPr algn="l">
              <a:defRPr sz="1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6049" y="5927062"/>
            <a:ext cx="6239191" cy="258532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819" y="5729816"/>
            <a:ext cx="1556909" cy="365125"/>
          </a:xfrm>
        </p:spPr>
        <p:txBody>
          <a:bodyPr/>
          <a:lstStyle>
            <a:lvl1pPr>
              <a:defRPr sz="3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40278" y="5584371"/>
            <a:ext cx="0" cy="607754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715E4211-ACB7-2247-AA96-788A994B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3" y="1460941"/>
            <a:ext cx="7018094" cy="32214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327FB8-289C-40B9-80CD-EC34ACB54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7795" y="5474873"/>
            <a:ext cx="2943309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IFESTYLE_BLEUFONCÉ">
    <p:bg>
      <p:bgPr>
        <a:solidFill>
          <a:srgbClr val="0D2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5537" y="3671222"/>
            <a:ext cx="3634849" cy="286232"/>
          </a:xfrm>
        </p:spPr>
        <p:txBody>
          <a:bodyPr wrap="square" anchor="b">
            <a:spAutoFit/>
          </a:bodyPr>
          <a:lstStyle>
            <a:lvl1pPr algn="l"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45537" y="3972137"/>
            <a:ext cx="3634849" cy="244682"/>
          </a:xfrm>
        </p:spPr>
        <p:txBody>
          <a:bodyPr wrap="square">
            <a:spAutoFit/>
          </a:bodyPr>
          <a:lstStyle>
            <a:lvl1pPr marL="0" indent="0" algn="l">
              <a:buNone/>
              <a:defRPr sz="1050">
                <a:solidFill>
                  <a:srgbClr val="FF4D5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396" y="3774892"/>
            <a:ext cx="1451801" cy="365125"/>
          </a:xfrm>
        </p:spPr>
        <p:txBody>
          <a:bodyPr/>
          <a:lstStyle>
            <a:lvl1pPr>
              <a:defRPr sz="32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29767" y="3629447"/>
            <a:ext cx="0" cy="607754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73F91F5-E658-C543-BC44-ED3F2E0D6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060" y="2259721"/>
            <a:ext cx="3514464" cy="1373137"/>
          </a:xfrm>
          <a:prstGeom prst="rect">
            <a:avLst/>
          </a:prstGeom>
        </p:spPr>
      </p:pic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36B31F16-E9BF-B845-8E0F-C4E0DEF78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85604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LIFESTYLE_BLEU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5537" y="3671222"/>
            <a:ext cx="3634849" cy="286232"/>
          </a:xfrm>
        </p:spPr>
        <p:txBody>
          <a:bodyPr wrap="square" anchor="b">
            <a:spAutoFit/>
          </a:bodyPr>
          <a:lstStyle>
            <a:lvl1pPr algn="l">
              <a:defRPr sz="14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45537" y="3972137"/>
            <a:ext cx="3634849" cy="244682"/>
          </a:xfrm>
        </p:spPr>
        <p:txBody>
          <a:bodyPr wrap="square">
            <a:spAutoFit/>
          </a:bodyPr>
          <a:lstStyle>
            <a:lvl1pPr marL="0" indent="0" algn="l">
              <a:buNone/>
              <a:defRPr sz="1050">
                <a:solidFill>
                  <a:srgbClr val="FF4D5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396" y="3774892"/>
            <a:ext cx="1451801" cy="365125"/>
          </a:xfrm>
        </p:spPr>
        <p:txBody>
          <a:bodyPr/>
          <a:lstStyle>
            <a:lvl1pPr>
              <a:defRPr sz="32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29767" y="3629447"/>
            <a:ext cx="0" cy="607754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73F91F5-E658-C543-BC44-ED3F2E0D6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060" y="2259721"/>
            <a:ext cx="3514464" cy="1373137"/>
          </a:xfrm>
          <a:prstGeom prst="rect">
            <a:avLst/>
          </a:prstGeom>
        </p:spPr>
      </p:pic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36B31F16-E9BF-B845-8E0F-C4E0DEF78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E3CAE8-9842-BE4D-9485-0268437CF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060" y="2270231"/>
            <a:ext cx="3510434" cy="13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03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LIFESTYLE_BLEUFONCÉ">
    <p:bg>
      <p:bgPr>
        <a:solidFill>
          <a:srgbClr val="FF4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5537" y="3671222"/>
            <a:ext cx="3634849" cy="286232"/>
          </a:xfrm>
        </p:spPr>
        <p:txBody>
          <a:bodyPr wrap="square" anchor="b">
            <a:spAutoFit/>
          </a:bodyPr>
          <a:lstStyle>
            <a:lvl1pPr algn="l"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45537" y="3972137"/>
            <a:ext cx="3634849" cy="244682"/>
          </a:xfrm>
        </p:spPr>
        <p:txBody>
          <a:bodyPr wrap="square">
            <a:spAutoFit/>
          </a:bodyPr>
          <a:lstStyle>
            <a:lvl1pPr marL="0" indent="0" algn="l"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396" y="3774892"/>
            <a:ext cx="1451801" cy="365125"/>
          </a:xfr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29767" y="3629447"/>
            <a:ext cx="0" cy="607754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73F91F5-E658-C543-BC44-ED3F2E0D6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060" y="2259721"/>
            <a:ext cx="3514464" cy="1373137"/>
          </a:xfrm>
          <a:prstGeom prst="rect">
            <a:avLst/>
          </a:prstGeom>
        </p:spPr>
      </p:pic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36B31F16-E9BF-B845-8E0F-C4E0DEF78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19213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LIFESTYLE_BLEUFONCÉ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5537" y="3671222"/>
            <a:ext cx="3634849" cy="286232"/>
          </a:xfrm>
        </p:spPr>
        <p:txBody>
          <a:bodyPr wrap="square" anchor="b">
            <a:spAutoFit/>
          </a:bodyPr>
          <a:lstStyle>
            <a:lvl1pPr algn="l"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45537" y="3972137"/>
            <a:ext cx="3634849" cy="244682"/>
          </a:xfrm>
        </p:spPr>
        <p:txBody>
          <a:bodyPr wrap="square">
            <a:spAutoFit/>
          </a:bodyPr>
          <a:lstStyle>
            <a:lvl1pPr marL="0" indent="0" algn="l"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6367F-A1EB-F546-BA5C-67587A8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396" y="3774892"/>
            <a:ext cx="1451801" cy="365125"/>
          </a:xfr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2648A89-300C-2C4F-AD5C-FCC17CD95757}"/>
              </a:ext>
            </a:extLst>
          </p:cNvPr>
          <p:cNvCxnSpPr/>
          <p:nvPr userDrawn="1"/>
        </p:nvCxnSpPr>
        <p:spPr>
          <a:xfrm>
            <a:off x="2229767" y="3629447"/>
            <a:ext cx="0" cy="607754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73F91F5-E658-C543-BC44-ED3F2E0D6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060" y="2259721"/>
            <a:ext cx="3514464" cy="1373137"/>
          </a:xfrm>
          <a:prstGeom prst="rect">
            <a:avLst/>
          </a:prstGeom>
        </p:spPr>
      </p:pic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36B31F16-E9BF-B845-8E0F-C4E0DEF78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3519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374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91BDF-143B-3A4F-9171-016583B14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422645"/>
            <a:ext cx="10515600" cy="491752"/>
          </a:xfrm>
        </p:spPr>
        <p:txBody>
          <a:bodyPr>
            <a:normAutofit/>
          </a:bodyPr>
          <a:lstStyle>
            <a:lvl1pPr>
              <a:defRPr sz="18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E87141-6F3B-2347-B32E-D19D3AC0F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44110" y="1454636"/>
            <a:ext cx="9209690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200"/>
            </a:lvl1pPr>
          </a:lstStyle>
          <a:p>
            <a:r>
              <a:rPr lang="fr-FR" dirty="0"/>
              <a:t>Chapitre 1</a:t>
            </a:r>
          </a:p>
          <a:p>
            <a:r>
              <a:rPr lang="fr-FR" dirty="0"/>
              <a:t>Chapitre 2</a:t>
            </a:r>
          </a:p>
          <a:p>
            <a:r>
              <a:rPr lang="fr-FR" dirty="0"/>
              <a:t>Chapitre 3</a:t>
            </a:r>
          </a:p>
          <a:p>
            <a:r>
              <a:rPr lang="fr-FR" dirty="0"/>
              <a:t>Chapitre 4</a:t>
            </a:r>
          </a:p>
          <a:p>
            <a:r>
              <a:rPr lang="fr-FR" dirty="0"/>
              <a:t>Chapitre 5</a:t>
            </a:r>
          </a:p>
          <a:p>
            <a:r>
              <a:rPr lang="fr-FR" dirty="0"/>
              <a:t>Chapitre 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6EF06D-41B0-5940-B239-CE3CE390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59C579-F025-C24E-95F8-AF8CE5DB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FBE15B-589A-E54E-B65E-19A0E690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9FBD82-EED7-0546-B3A2-EEB77FD3C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4196" y="1454636"/>
            <a:ext cx="1030014" cy="4351338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22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  <a:p>
            <a:r>
              <a:rPr lang="fr-FR" dirty="0"/>
              <a:t>2</a:t>
            </a:r>
          </a:p>
          <a:p>
            <a:r>
              <a:rPr lang="fr-FR" dirty="0"/>
              <a:t>3</a:t>
            </a:r>
          </a:p>
          <a:p>
            <a:r>
              <a:rPr lang="fr-FR" dirty="0"/>
              <a:t>4</a:t>
            </a:r>
          </a:p>
          <a:p>
            <a:r>
              <a:rPr lang="fr-FR" dirty="0"/>
              <a:t>5</a:t>
            </a:r>
          </a:p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649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BLEU">
    <p:bg>
      <p:bgPr>
        <a:solidFill>
          <a:srgbClr val="0D2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A93C6-7ADE-A44F-AC62-AEF3D241B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118" y="2954973"/>
            <a:ext cx="7059229" cy="480131"/>
          </a:xfrm>
        </p:spPr>
        <p:txBody>
          <a:bodyPr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171AB1-57E3-8B4D-88EF-6AE5BE6903E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83118" y="3462092"/>
            <a:ext cx="7059229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2044D-C33E-6443-9F39-E87C341D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51C6F0-3FCF-2744-AC15-0A365A6B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BB697-678B-8741-B672-53A36334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543E30F-B7CE-EB4B-8DFD-D2F95DFBC662}"/>
              </a:ext>
            </a:extLst>
          </p:cNvPr>
          <p:cNvCxnSpPr>
            <a:cxnSpLocks/>
          </p:cNvCxnSpPr>
          <p:nvPr userDrawn="1"/>
        </p:nvCxnSpPr>
        <p:spPr>
          <a:xfrm>
            <a:off x="3963975" y="3026979"/>
            <a:ext cx="0" cy="703947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FFE7E36-F5E4-1A41-AC96-AE7CC47D56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28193" y="2873234"/>
            <a:ext cx="1603545" cy="1200329"/>
          </a:xfrm>
        </p:spPr>
        <p:txBody>
          <a:bodyPr wrap="square">
            <a:spAutoFit/>
          </a:bodyPr>
          <a:lstStyle>
            <a:lvl1pPr marL="0" indent="0" algn="r">
              <a:buNone/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1215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A93C6-7ADE-A44F-AC62-AEF3D241B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118" y="2954973"/>
            <a:ext cx="7059229" cy="480131"/>
          </a:xfrm>
        </p:spPr>
        <p:txBody>
          <a:bodyPr anchor="b">
            <a:spAutoFit/>
          </a:bodyPr>
          <a:lstStyle>
            <a:lvl1pPr>
              <a:defRPr sz="28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171AB1-57E3-8B4D-88EF-6AE5BE6903E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83118" y="3462092"/>
            <a:ext cx="7059229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rgbClr val="0D21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2044D-C33E-6443-9F39-E87C341D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51C6F0-3FCF-2744-AC15-0A365A6B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BB697-678B-8741-B672-53A36334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543E30F-B7CE-EB4B-8DFD-D2F95DFBC662}"/>
              </a:ext>
            </a:extLst>
          </p:cNvPr>
          <p:cNvCxnSpPr>
            <a:cxnSpLocks/>
          </p:cNvCxnSpPr>
          <p:nvPr userDrawn="1"/>
        </p:nvCxnSpPr>
        <p:spPr>
          <a:xfrm>
            <a:off x="3963975" y="3026979"/>
            <a:ext cx="0" cy="703947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FFE7E36-F5E4-1A41-AC96-AE7CC47D56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28193" y="2873234"/>
            <a:ext cx="1603545" cy="1200329"/>
          </a:xfrm>
        </p:spPr>
        <p:txBody>
          <a:bodyPr wrap="square">
            <a:spAutoFit/>
          </a:bodyPr>
          <a:lstStyle>
            <a:lvl1pPr marL="0" indent="0" algn="r">
              <a:buNone/>
              <a:defRPr sz="80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8110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CORAIL">
    <p:bg>
      <p:bgPr>
        <a:solidFill>
          <a:srgbClr val="FF4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A93C6-7ADE-A44F-AC62-AEF3D241B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118" y="2954973"/>
            <a:ext cx="7059229" cy="480131"/>
          </a:xfrm>
        </p:spPr>
        <p:txBody>
          <a:bodyPr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171AB1-57E3-8B4D-88EF-6AE5BE6903E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83118" y="3462092"/>
            <a:ext cx="7059229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2044D-C33E-6443-9F39-E87C341D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51C6F0-3FCF-2744-AC15-0A365A6B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BB697-678B-8741-B672-53A36334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543E30F-B7CE-EB4B-8DFD-D2F95DFBC662}"/>
              </a:ext>
            </a:extLst>
          </p:cNvPr>
          <p:cNvCxnSpPr>
            <a:cxnSpLocks/>
          </p:cNvCxnSpPr>
          <p:nvPr userDrawn="1"/>
        </p:nvCxnSpPr>
        <p:spPr>
          <a:xfrm>
            <a:off x="3963975" y="3026979"/>
            <a:ext cx="0" cy="703947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FFE7E36-F5E4-1A41-AC96-AE7CC47D56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28193" y="2873234"/>
            <a:ext cx="1603545" cy="1200329"/>
          </a:xfrm>
        </p:spPr>
        <p:txBody>
          <a:bodyPr wrap="square">
            <a:spAutoFit/>
          </a:bodyPr>
          <a:lstStyle>
            <a:lvl1pPr marL="0" indent="0" algn="r">
              <a:buNone/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638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CYAN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A93C6-7ADE-A44F-AC62-AEF3D241B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118" y="2954973"/>
            <a:ext cx="7059229" cy="480131"/>
          </a:xfrm>
        </p:spPr>
        <p:txBody>
          <a:bodyPr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171AB1-57E3-8B4D-88EF-6AE5BE6903E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83118" y="3462092"/>
            <a:ext cx="7059229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2044D-C33E-6443-9F39-E87C341D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51C6F0-3FCF-2744-AC15-0A365A6B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BB697-678B-8741-B672-53A36334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543E30F-B7CE-EB4B-8DFD-D2F95DFBC662}"/>
              </a:ext>
            </a:extLst>
          </p:cNvPr>
          <p:cNvCxnSpPr>
            <a:cxnSpLocks/>
          </p:cNvCxnSpPr>
          <p:nvPr userDrawn="1"/>
        </p:nvCxnSpPr>
        <p:spPr>
          <a:xfrm>
            <a:off x="3963975" y="3026979"/>
            <a:ext cx="0" cy="703947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FFE7E36-F5E4-1A41-AC96-AE7CC47D56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28193" y="2873234"/>
            <a:ext cx="1603545" cy="1200329"/>
          </a:xfrm>
        </p:spPr>
        <p:txBody>
          <a:bodyPr wrap="square">
            <a:spAutoFit/>
          </a:bodyPr>
          <a:lstStyle>
            <a:lvl1pPr marL="0" indent="0" algn="r">
              <a:buNone/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57991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BLEU">
    <p:bg>
      <p:bgPr>
        <a:solidFill>
          <a:srgbClr val="0D2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B81688E-109E-394A-B6ED-062F29C5D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A35C95A-7D67-164E-AF93-7CDE1F690D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802568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D72E335-58EC-0B4D-AF49-FBA792DA7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544419-8409-2F47-8FD4-44FC9683C2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1814872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BLANC + CO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D72E335-58EC-0B4D-AF49-FBA792DA7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D4F48B5-8025-C84E-B677-E1AB5F569E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3220384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BLANC +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04BB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D72E335-58EC-0B4D-AF49-FBA792DA7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rgbClr val="04BB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290E29E-356D-D046-B4AE-91D33D5519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3878579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RAIL">
    <p:bg>
      <p:bgPr>
        <a:solidFill>
          <a:srgbClr val="FF4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05C653B-B612-CA46-A029-4381B14999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536517A-4712-3A41-B828-B9D41F2DA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214463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72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YAN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44708B5-398E-B942-81DA-97BB7D68DB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1361868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+PHOTO_BLEU">
    <p:bg>
      <p:bgPr>
        <a:solidFill>
          <a:srgbClr val="0D2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2" y="369808"/>
            <a:ext cx="4636986" cy="369332"/>
          </a:xfrm>
        </p:spPr>
        <p:txBody>
          <a:bodyPr wrap="square" anchor="b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C4C61D02-91C0-CA47-BD18-799D76899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7C65578-635B-674C-AD5C-A97B5E2BA7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4957073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3174675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+PHOTO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4D52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2" y="369808"/>
            <a:ext cx="4636986" cy="369332"/>
          </a:xfrm>
        </p:spPr>
        <p:txBody>
          <a:bodyPr wrap="square" anchor="b">
            <a:spAutoFit/>
          </a:bodyPr>
          <a:lstStyle>
            <a:lvl1pPr>
              <a:defRPr sz="20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C4C61D02-91C0-CA47-BD18-799D76899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>
                <a:solidFill>
                  <a:srgbClr val="0D2166"/>
                </a:solidFill>
              </a:defRPr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7AC6EB7-CFE8-E043-8141-945CC876C6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4957073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6666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+PHOTO_BLANC_CORA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4D52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2" y="369808"/>
            <a:ext cx="4636986" cy="369332"/>
          </a:xfrm>
        </p:spPr>
        <p:txBody>
          <a:bodyPr wrap="square" anchor="b">
            <a:spAutoFit/>
          </a:bodyPr>
          <a:lstStyle>
            <a:lvl1pPr>
              <a:defRPr sz="20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C4C61D02-91C0-CA47-BD18-799D76899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>
                <a:solidFill>
                  <a:srgbClr val="0D2166"/>
                </a:solidFill>
              </a:defRPr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5DE5F64-8782-2146-8191-3F44B928EC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4957073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946526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+PHOTO_BLANC_CY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4D52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D2166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2" y="369808"/>
            <a:ext cx="4636986" cy="369332"/>
          </a:xfrm>
        </p:spPr>
        <p:txBody>
          <a:bodyPr wrap="square" anchor="b">
            <a:spAutoFit/>
          </a:bodyPr>
          <a:lstStyle>
            <a:lvl1pPr>
              <a:defRPr sz="2000" b="1" i="0">
                <a:solidFill>
                  <a:srgbClr val="04BB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04BB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C4C61D02-91C0-CA47-BD18-799D76899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>
                <a:solidFill>
                  <a:srgbClr val="0D2166"/>
                </a:solidFill>
              </a:defRPr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DA772F9-2232-B84C-BEF1-05F6BCBDB4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4957073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3800513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+PHOTO_CORAIL">
    <p:bg>
      <p:bgPr>
        <a:solidFill>
          <a:srgbClr val="FF4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2" y="369808"/>
            <a:ext cx="4636986" cy="369332"/>
          </a:xfrm>
        </p:spPr>
        <p:txBody>
          <a:bodyPr wrap="square" anchor="b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C4C61D02-91C0-CA47-BD18-799D76899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3CE1465-080B-2B40-BB0B-FA9692398B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4957073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1404463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+PHOTO_CYAN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02.23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1D36A1-D971-A346-8AE9-6F20E2466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2" y="369808"/>
            <a:ext cx="4636986" cy="369332"/>
          </a:xfrm>
        </p:spPr>
        <p:txBody>
          <a:bodyPr wrap="square" anchor="b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C4C61D02-91C0-CA47-BD18-799D76899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155" y="2343"/>
            <a:ext cx="6095845" cy="68533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FF9B9DA-C593-DF4E-BAB6-19C1903ADD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4957073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2987751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ACT_BLEU">
    <p:bg>
      <p:bgPr>
        <a:solidFill>
          <a:srgbClr val="0D2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692" y="5851036"/>
            <a:ext cx="7898616" cy="286232"/>
          </a:xfrm>
        </p:spPr>
        <p:txBody>
          <a:bodyPr wrap="square" anchor="b">
            <a:spAutoFit/>
          </a:bodyPr>
          <a:lstStyle>
            <a:lvl1pPr algn="ctr">
              <a:defRPr sz="14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6692" y="6168798"/>
            <a:ext cx="7898616" cy="258532"/>
          </a:xfrm>
        </p:spPr>
        <p:txBody>
          <a:bodyPr wrap="square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XXXXX | 0102030405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15E4211-ACB7-2247-AA96-788A994B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3" y="1818290"/>
            <a:ext cx="7018094" cy="32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14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NTACT_BLE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692" y="5851036"/>
            <a:ext cx="7898616" cy="286232"/>
          </a:xfrm>
        </p:spPr>
        <p:txBody>
          <a:bodyPr wrap="square" anchor="b">
            <a:spAutoFit/>
          </a:bodyPr>
          <a:lstStyle>
            <a:lvl1pPr algn="ctr">
              <a:defRPr sz="1400" b="1" i="0">
                <a:solidFill>
                  <a:srgbClr val="FF4D5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6692" y="6168798"/>
            <a:ext cx="7898616" cy="258532"/>
          </a:xfrm>
        </p:spPr>
        <p:txBody>
          <a:bodyPr wrap="square">
            <a:spAutoFit/>
          </a:bodyPr>
          <a:lstStyle>
            <a:lvl1pPr marL="0" indent="0" algn="ctr">
              <a:buNone/>
              <a:defRPr sz="1200">
                <a:solidFill>
                  <a:srgbClr val="0D21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XXXXX | 0102030405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835B1A-10CE-1244-9DA4-5D7C92024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1698" y="1836898"/>
            <a:ext cx="7028605" cy="32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4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ACT_CORAIL">
    <p:bg>
      <p:bgPr>
        <a:solidFill>
          <a:srgbClr val="FF4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3B6E3-24A3-CF4D-A458-5B0D228310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692" y="5851036"/>
            <a:ext cx="7898616" cy="286232"/>
          </a:xfrm>
        </p:spPr>
        <p:txBody>
          <a:bodyPr wrap="square" anchor="b">
            <a:spAutoFit/>
          </a:bodyPr>
          <a:lstStyle>
            <a:lvl1pPr algn="ctr"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E9F5A0-BCC8-E244-8973-C83B98D487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6692" y="6168798"/>
            <a:ext cx="7898616" cy="258532"/>
          </a:xfrm>
        </p:spPr>
        <p:txBody>
          <a:bodyPr wrap="square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XXXXX | 0102030405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15E4211-ACB7-2247-AA96-788A994B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3" y="1818290"/>
            <a:ext cx="7018094" cy="32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3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990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_CYAN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715E4211-ACB7-2247-AA96-788A994B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953" y="1818290"/>
            <a:ext cx="7018094" cy="322142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3731438-6046-6349-ADF4-CECA82A275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692" y="5851036"/>
            <a:ext cx="7898616" cy="286232"/>
          </a:xfrm>
        </p:spPr>
        <p:txBody>
          <a:bodyPr wrap="square" anchor="b">
            <a:spAutoFit/>
          </a:bodyPr>
          <a:lstStyle>
            <a:lvl1pPr algn="ctr"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C424CD6-C76F-4A43-B5B1-D4FF2DEFAE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6692" y="6168798"/>
            <a:ext cx="7898616" cy="258532"/>
          </a:xfrm>
        </p:spPr>
        <p:txBody>
          <a:bodyPr wrap="square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XXXXX | 0102030405</a:t>
            </a:r>
          </a:p>
        </p:txBody>
      </p:sp>
    </p:spTree>
    <p:extLst>
      <p:ext uri="{BB962C8B-B14F-4D97-AF65-F5344CB8AC3E}">
        <p14:creationId xmlns:p14="http://schemas.microsoft.com/office/powerpoint/2010/main" val="1871716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14876-8AA0-48BE-A266-D353BF232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19D09-A8DE-4DA8-8C7B-CC15BCC28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10A37D-60B0-4670-B0E6-69EC87D2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8E-603F-4352-968F-27C070A8D628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41BDC0-1A5D-4F92-99BC-93AF2426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787705-7B6F-4054-8151-4AA765E4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96C9-A39D-480E-BAF4-5A0641875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164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27F241-3F0B-4415-9364-44BF99D0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8E-603F-4352-968F-27C070A8D628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BA77C6-3C0F-4CA3-85F6-CCB223C8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D9054F-1882-47B9-9AD8-A49F02BC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96C9-A39D-480E-BAF4-5A0641875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717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_CYAN"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A93C6-7ADE-A44F-AC62-AEF3D241B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118" y="2954973"/>
            <a:ext cx="7059229" cy="480131"/>
          </a:xfrm>
        </p:spPr>
        <p:txBody>
          <a:bodyPr anchor="b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171AB1-57E3-8B4D-88EF-6AE5BE6903E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83118" y="3462092"/>
            <a:ext cx="7059229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2044D-C33E-6443-9F39-E87C341D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12A61A-2217-4B23-87AA-8DD448D535B8}" type="datetime1">
              <a:rPr lang="fr-FR" smtClean="0"/>
              <a:t>05/04/2025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51C6F0-3FCF-2744-AC15-0A365A6B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428" y="613563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BB697-678B-8741-B672-53A36334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FFE7E36-F5E4-1A41-AC96-AE7CC47D56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28193" y="2873234"/>
            <a:ext cx="1603545" cy="1200329"/>
          </a:xfrm>
        </p:spPr>
        <p:txBody>
          <a:bodyPr wrap="square">
            <a:spAutoFit/>
          </a:bodyPr>
          <a:lstStyle>
            <a:lvl1pPr marL="0" indent="0" algn="r">
              <a:buNone/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9853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DD2E-119B-4B91-A784-6CA4E76B2481}" type="datetime1">
              <a:rPr lang="fr-FR" smtClean="0"/>
              <a:t>05/04/2025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428" y="61356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78084"/>
            <a:ext cx="0" cy="547986"/>
          </a:xfrm>
          <a:prstGeom prst="line">
            <a:avLst/>
          </a:prstGeom>
          <a:ln w="25400" cmpd="sng">
            <a:solidFill>
              <a:srgbClr val="FF4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>
            <a:extLst>
              <a:ext uri="{FF2B5EF4-FFF2-40B4-BE49-F238E27FC236}">
                <a16:creationId xmlns:a16="http://schemas.microsoft.com/office/drawing/2014/main" id="{5D72E335-58EC-0B4D-AF49-FBA792DA7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544419-8409-2F47-8FD4-44FC9683C2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98961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0D216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8612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U_BLANC +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1449C-2219-D14A-B4D6-4AAC446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2D03-6234-46BB-A98A-2A443374F4EC}" type="datetime1">
              <a:rPr lang="fr-FR" smtClean="0"/>
              <a:t>05/04/2025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0335A2-2FCC-1942-8A27-47E36A71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428" y="61356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FFD3D0-1E15-184C-A305-2663DD82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53B244-A63F-BF4F-93F6-4459A82D38F6}"/>
              </a:ext>
            </a:extLst>
          </p:cNvPr>
          <p:cNvCxnSpPr>
            <a:cxnSpLocks/>
          </p:cNvCxnSpPr>
          <p:nvPr userDrawn="1"/>
        </p:nvCxnSpPr>
        <p:spPr>
          <a:xfrm>
            <a:off x="1107788" y="280481"/>
            <a:ext cx="0" cy="547986"/>
          </a:xfrm>
          <a:prstGeom prst="line">
            <a:avLst/>
          </a:prstGeom>
          <a:ln w="25400" cmpd="sng">
            <a:solidFill>
              <a:srgbClr val="0D2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2D05C26-F659-B44E-BEAD-4CEFC1D54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428" y="266669"/>
            <a:ext cx="668123" cy="701731"/>
          </a:xfrm>
        </p:spPr>
        <p:txBody>
          <a:bodyPr wrap="square">
            <a:spAutoFit/>
          </a:bodyPr>
          <a:lstStyle>
            <a:lvl1pPr marL="0" indent="0" algn="r">
              <a:buNone/>
              <a:defRPr sz="4400" b="1" i="0">
                <a:solidFill>
                  <a:srgbClr val="04BB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D72E335-58EC-0B4D-AF49-FBA792DA7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931" y="345939"/>
            <a:ext cx="10402614" cy="480131"/>
          </a:xfrm>
        </p:spPr>
        <p:txBody>
          <a:bodyPr wrap="square" anchor="b">
            <a:spAutoFit/>
          </a:bodyPr>
          <a:lstStyle>
            <a:lvl1pPr>
              <a:defRPr sz="2800" b="1" i="0">
                <a:solidFill>
                  <a:srgbClr val="04BB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290E29E-356D-D046-B4AE-91D33D5519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6845" y="1377114"/>
            <a:ext cx="10732974" cy="375552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lang="fr-FR" sz="1400" b="0" kern="1200" dirty="0">
                <a:solidFill>
                  <a:srgbClr val="0D216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 courant…</a:t>
            </a:r>
          </a:p>
        </p:txBody>
      </p:sp>
    </p:spTree>
    <p:extLst>
      <p:ext uri="{BB962C8B-B14F-4D97-AF65-F5344CB8AC3E}">
        <p14:creationId xmlns:p14="http://schemas.microsoft.com/office/powerpoint/2010/main" val="656257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780524" y="236541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193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28490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1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17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993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11447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149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162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0525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8331200" y="6248403"/>
            <a:ext cx="3556000" cy="365125"/>
          </a:xfrm>
        </p:spPr>
        <p:txBody>
          <a:bodyPr rtlCol="0"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2133600" y="6248209"/>
            <a:ext cx="6096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57518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040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37600" y="609603"/>
            <a:ext cx="2743200" cy="55165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37600" y="6248405"/>
            <a:ext cx="2946400" cy="365125"/>
          </a:xfrm>
        </p:spPr>
        <p:txBody>
          <a:bodyPr/>
          <a:lstStyle/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09603" y="6248210"/>
            <a:ext cx="7431311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38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2D4EE-5915-CFBB-632C-709F3E00F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40F9E-B190-D1C8-9147-B5BC2627D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849473-07C9-8A6C-8CC4-214904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BFE3DE-EB3E-FDEF-2651-D34F07A5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77A35E-8509-E270-8AF3-7DEF05A7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92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3D40B-9325-3D14-343B-1A097149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FE27AD-084B-57C6-1120-639C16FBA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85E400-62FD-BDBB-FA37-14BF99FE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0A63B1-A00C-BDD3-405A-831701BE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4659B2-8564-A275-38EB-84537884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812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2367D-653C-9AA9-3F23-38ECDA6EB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5F5F9B-E36D-1EA7-65D9-ADDE087B4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004604-FC5E-FE10-756F-0B1F28F92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1FD56D-912E-770E-8EB2-62D79023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F85CBD-BF1D-A282-3889-12E57EBC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43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974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C8B05-65AA-A0D2-1A1C-94124F3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52123C-64FF-236D-3F60-91DE0CBF7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7F1C3E-7566-3B78-B8AF-E85A40103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7D0D29-2C1D-727B-1445-84B37A7B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5BF315-065D-217C-8E55-D9F26EB2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0E0639-86BB-4EF9-BDAD-C54015A3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815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38858-D7E1-7453-A5A2-DED0D2EB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A2F51A-F4C7-B68F-61BC-87741F60C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F9A8EB-0D0B-04AB-950B-07A6B8359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756D30-805E-7A7B-B38A-FC450FB02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93FC15B-5B75-A8F4-5C3E-3E5D599EB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3A7580A-2185-BEDF-A57D-90627819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50EDA4-D1EA-1B37-1946-1BDBFBE4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23EC38-F34A-5A1A-04DB-F17BBC41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826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D8E8B-882E-5415-0948-65FA0AE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D75B9D-23A4-DC5F-455A-A86C1976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2F58E1-C31A-64F3-850C-F21D3E4FC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DEA096-01E9-7DDF-6FA5-A147104F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864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438C70-75E5-C792-9D2D-11878CAA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C7F51B-B2CC-D8C1-9568-27F97E97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483359-B4C9-6832-6971-F3656C5C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518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071D6-20DD-F969-A827-37E8DB4B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54726E-2893-58F9-EF00-F0FD99FA3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EE94E9-AAA5-C0D8-422B-82029EF1F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AFF5A4-4264-D4F7-B81F-332311C7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377BF0-B5CA-ABDF-D2D0-5E6B3EAE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E0285A-F6C5-0B90-6A68-081F1327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779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9D1891-D3AC-A9EB-7A51-D1A8F5B1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547140B-315F-ED91-DB2B-295DEAF6C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ED1E0F-3517-903A-061F-05C80C4E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F1AAFA-5404-88E1-862D-BC234C7A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8F4737-8724-D1D6-E917-A182A90FD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F58AC1-A6BC-D950-644E-7DA9CB97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892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6DF29-0A0D-E536-5719-A188AFC1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BDDBD4-0481-10DB-E674-6FC0630F8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6139E4-7EE5-5128-BE2D-E3514624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1656B7-639D-8AA3-9C51-35869E20D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C05755-A0E1-D895-F5D8-19F1B2E8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819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93797A-1A32-419F-B010-35BFE6810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4E52A0-71D2-8F99-A024-CB86F2824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9C955E-C5C8-3F5A-B9E9-71FABE17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1668F9-88D2-083D-8C40-2508F792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314A8E-EBB7-C408-3888-C07B4948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5179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391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65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2201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698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013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970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6882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7211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619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938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14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47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6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29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EF057-FFE5-4247-B305-3E1A3BB91BB2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B1D4-6975-45B2-A460-99FA6CE7FE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89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9DDB5C0-BEC4-6D49-8347-9D49A858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58D964-03E4-424D-9251-9AEDF3E2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6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048951-CB25-674E-8C68-663A692C3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7428" y="6314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rgbClr val="FF4D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02.23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C0189-5493-8345-8374-84D1678A3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428" y="61356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D21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47B699-6F35-E540-BC51-48425EA7E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842" y="6261760"/>
            <a:ext cx="896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0D21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7EC2C0-E8FB-FB4C-ADBA-C2B6C46717D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2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17" r:id="rId30"/>
    <p:sldLayoutId id="2147483718" r:id="rId31"/>
    <p:sldLayoutId id="2147483714" r:id="rId32"/>
    <p:sldLayoutId id="2147483715" r:id="rId33"/>
    <p:sldLayoutId id="2147483716" r:id="rId3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128000" y="6248403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DD47951-46AA-4D0B-A6AF-476ED118D945}" type="datetimeFigureOut">
              <a:rPr lang="fr-FR" smtClean="0"/>
              <a:pPr/>
              <a:t>05/04/2025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12802" y="6248209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5F05171-D852-461B-86B0-394E22B84A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03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39318E-2AA8-61F8-1DF2-66899415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926BF-F36C-18F1-C528-E1C210EDD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072CE-A436-1C3F-E9B3-AB5DC707A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E81159-DBB4-4E69-9D75-29D920AEB874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8B30DD-F3C9-C6A6-482E-A605B7F0F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700996-036A-FC65-873C-BAC19D040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DA5DF-2048-494D-BCE9-A62F52726B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06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09E0ED6-94FF-4FB5-8CA6-9D429CF017F5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E1FA223-2085-4C09-9318-94F18077F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85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openxmlformats.org/officeDocument/2006/relationships/chart" Target="../charts/char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microsoft.com/office/2014/relationships/chartEx" Target="../charts/chartEx1.xml"/><Relationship Id="rId9" Type="http://schemas.openxmlformats.org/officeDocument/2006/relationships/image" Target="../media/image4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5.png"/><Relationship Id="rId4" Type="http://schemas.openxmlformats.org/officeDocument/2006/relationships/image" Target="../media/image48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3.png"/><Relationship Id="rId12" Type="http://schemas.openxmlformats.org/officeDocument/2006/relationships/image" Target="../media/image59.svg"/><Relationship Id="rId2" Type="http://schemas.openxmlformats.org/officeDocument/2006/relationships/diagramData" Target="../diagrams/data3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9" y="299870"/>
            <a:ext cx="7083091" cy="36349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1DA8AF2-DC30-4A3A-0C16-317D10210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5227640"/>
            <a:ext cx="3893576" cy="16084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111045" y="4109884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/>
              <a:t>ASSEMBLÉE GÉNÉRALE 2024</a:t>
            </a:r>
          </a:p>
          <a:p>
            <a:pPr algn="ctr"/>
            <a:r>
              <a:rPr lang="nn-NO" sz="2800" dirty="0"/>
              <a:t>Carcassonne – samedi 5 avril 2025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06527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A8F60-6553-80A8-CD17-350A7FF1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251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n-lt"/>
              </a:rPr>
              <a:t>IMPLANTATIONS « STADE VERS L’EMPLOI »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DA49142-84E6-FBFD-CF31-15B9F6935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927" y="1146148"/>
            <a:ext cx="6260146" cy="4827101"/>
          </a:xfrm>
        </p:spPr>
      </p:pic>
    </p:spTree>
    <p:extLst>
      <p:ext uri="{BB962C8B-B14F-4D97-AF65-F5344CB8AC3E}">
        <p14:creationId xmlns:p14="http://schemas.microsoft.com/office/powerpoint/2010/main" val="291118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B10DB-D82A-F083-C923-9BAAEAC6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CAC9AD7-9D5D-DE71-74CA-972F19644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48073"/>
            <a:ext cx="9753600" cy="3248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01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02DFB1-D37F-E2D7-1CC0-908EDF7A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1194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n-lt"/>
              </a:rPr>
              <a:t>LA FORMATION DES OFFICIELS EN OCCITANIE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FEC04083-755F-7EEF-012F-60266F7CA6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33822"/>
          <a:ext cx="10515601" cy="3934943"/>
        </p:xfrm>
        <a:graphic>
          <a:graphicData uri="http://schemas.openxmlformats.org/drawingml/2006/table">
            <a:tbl>
              <a:tblPr/>
              <a:tblGrid>
                <a:gridCol w="2443924">
                  <a:extLst>
                    <a:ext uri="{9D8B030D-6E8A-4147-A177-3AD203B41FA5}">
                      <a16:colId xmlns:a16="http://schemas.microsoft.com/office/drawing/2014/main" val="44133502"/>
                    </a:ext>
                  </a:extLst>
                </a:gridCol>
                <a:gridCol w="695061">
                  <a:extLst>
                    <a:ext uri="{9D8B030D-6E8A-4147-A177-3AD203B41FA5}">
                      <a16:colId xmlns:a16="http://schemas.microsoft.com/office/drawing/2014/main" val="3678161676"/>
                    </a:ext>
                  </a:extLst>
                </a:gridCol>
                <a:gridCol w="2230922">
                  <a:extLst>
                    <a:ext uri="{9D8B030D-6E8A-4147-A177-3AD203B41FA5}">
                      <a16:colId xmlns:a16="http://schemas.microsoft.com/office/drawing/2014/main" val="4015334847"/>
                    </a:ext>
                  </a:extLst>
                </a:gridCol>
                <a:gridCol w="695061">
                  <a:extLst>
                    <a:ext uri="{9D8B030D-6E8A-4147-A177-3AD203B41FA5}">
                      <a16:colId xmlns:a16="http://schemas.microsoft.com/office/drawing/2014/main" val="3027982330"/>
                    </a:ext>
                  </a:extLst>
                </a:gridCol>
                <a:gridCol w="1860970">
                  <a:extLst>
                    <a:ext uri="{9D8B030D-6E8A-4147-A177-3AD203B41FA5}">
                      <a16:colId xmlns:a16="http://schemas.microsoft.com/office/drawing/2014/main" val="1767855813"/>
                    </a:ext>
                  </a:extLst>
                </a:gridCol>
                <a:gridCol w="695061">
                  <a:extLst>
                    <a:ext uri="{9D8B030D-6E8A-4147-A177-3AD203B41FA5}">
                      <a16:colId xmlns:a16="http://schemas.microsoft.com/office/drawing/2014/main" val="287773079"/>
                    </a:ext>
                  </a:extLst>
                </a:gridCol>
                <a:gridCol w="1199541">
                  <a:extLst>
                    <a:ext uri="{9D8B030D-6E8A-4147-A177-3AD203B41FA5}">
                      <a16:colId xmlns:a16="http://schemas.microsoft.com/office/drawing/2014/main" val="906736439"/>
                    </a:ext>
                  </a:extLst>
                </a:gridCol>
                <a:gridCol w="695061">
                  <a:extLst>
                    <a:ext uri="{9D8B030D-6E8A-4147-A177-3AD203B41FA5}">
                      <a16:colId xmlns:a16="http://schemas.microsoft.com/office/drawing/2014/main" val="3461887942"/>
                    </a:ext>
                  </a:extLst>
                </a:gridCol>
              </a:tblGrid>
              <a:tr h="1816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2023/2024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2023/2024</a:t>
                      </a: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2023/2024</a:t>
                      </a: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2023/2024</a:t>
                      </a: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19750"/>
                  </a:ext>
                </a:extLst>
              </a:tr>
              <a:tr h="24887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photo d’arrivée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photo d’arrivée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photo d’arrivée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Arbitre stade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38736"/>
                  </a:ext>
                </a:extLst>
              </a:tr>
              <a:tr h="32286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départs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départs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chrono manuel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Arbitre courses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878270"/>
                  </a:ext>
                </a:extLst>
              </a:tr>
              <a:tr h="25560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courses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courses 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départs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Arbitre départs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514239"/>
                  </a:ext>
                </a:extLst>
              </a:tr>
              <a:tr h="3026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lancers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lancers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courses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Arbitre lancers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925654"/>
                  </a:ext>
                </a:extLst>
              </a:tr>
              <a:tr h="27578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sauts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sauts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lancers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Arbitre sauts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306889"/>
                  </a:ext>
                </a:extLst>
              </a:tr>
              <a:tr h="20851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marche athlétique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marche athlétique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sauts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952050"/>
                  </a:ext>
                </a:extLst>
              </a:tr>
              <a:tr h="24215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Assistant secrétariat informatique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marche nordique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marche athlétique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457585"/>
                  </a:ext>
                </a:extLst>
              </a:tr>
              <a:tr h="20851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course sur route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Chef Juge marche nordique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303937"/>
                  </a:ext>
                </a:extLst>
              </a:tr>
              <a:tr h="20851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mesurage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180651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running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423576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cross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534433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Juge trail et courses en montagne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408497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Opérateur piste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436284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Opérateur running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363576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Compilateur piste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763535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Compilateur running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185547"/>
                  </a:ext>
                </a:extLst>
              </a:tr>
              <a:tr h="20851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26" marR="6726" marT="6726" marB="0" anchor="ctr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6" marR="6726" marT="6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239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65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494503" y="367593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ASSEMBLÉE GÉNÉRALE 2024</a:t>
            </a:r>
          </a:p>
          <a:p>
            <a:pPr algn="ctr"/>
            <a:r>
              <a:rPr lang="nn-NO" sz="1200" dirty="0"/>
              <a:t>Carcassonne – samedi 5 avril 2025</a:t>
            </a:r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7" y="36759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A60DDAC-457D-4FE0-AFB3-2545C8CFF532}"/>
              </a:ext>
            </a:extLst>
          </p:cNvPr>
          <p:cNvSpPr txBox="1"/>
          <p:nvPr/>
        </p:nvSpPr>
        <p:spPr>
          <a:xfrm>
            <a:off x="914400" y="2654710"/>
            <a:ext cx="10363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latin typeface="Amasis MT Pro Medium" panose="020B0604020202020204" pitchFamily="18" charset="0"/>
              </a:rPr>
              <a:t>BILAN FINANCIER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Séverine PUREN - Trésorière Générale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Gilles TOURNIER – Cabinet Comptable TOURNIER</a:t>
            </a:r>
          </a:p>
        </p:txBody>
      </p:sp>
    </p:spTree>
    <p:extLst>
      <p:ext uri="{BB962C8B-B14F-4D97-AF65-F5344CB8AC3E}">
        <p14:creationId xmlns:p14="http://schemas.microsoft.com/office/powerpoint/2010/main" val="1780036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C27261C-0E38-E66B-25CD-6A1B3B0E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647"/>
            <a:ext cx="10515600" cy="437515"/>
          </a:xfrm>
        </p:spPr>
        <p:txBody>
          <a:bodyPr>
            <a:noAutofit/>
          </a:bodyPr>
          <a:lstStyle/>
          <a:p>
            <a:pPr algn="ctr"/>
            <a:r>
              <a:rPr lang="fr-FR" sz="2900" b="1" i="0" u="none" strike="noStrike" baseline="0" dirty="0">
                <a:latin typeface="Calibri,Bold"/>
              </a:rPr>
              <a:t>COMPTE DE RÉSULTAT 2024</a:t>
            </a:r>
            <a:endParaRPr lang="en-US" sz="29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053525-3287-2BBB-CF8D-23149292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985" y="802640"/>
            <a:ext cx="8028030" cy="5690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15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51958D-7400-9460-1213-B5095EDE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565"/>
            <a:ext cx="10515600" cy="49847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i="0" u="none" strike="noStrike" baseline="0" dirty="0">
                <a:latin typeface="Calibri,Bold"/>
              </a:rPr>
              <a:t>RÉPARTITION DES PRODUITS D'EXPLOITATION</a:t>
            </a:r>
            <a:endParaRPr lang="en-US" sz="6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5F9F6F-DE70-927E-971B-ABEC482C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714" y="878840"/>
            <a:ext cx="9908572" cy="5450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1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81DC52-B1DA-0911-0B8A-9EF76589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955"/>
            <a:ext cx="10515600" cy="570296"/>
          </a:xfrm>
        </p:spPr>
        <p:txBody>
          <a:bodyPr>
            <a:normAutofit/>
          </a:bodyPr>
          <a:lstStyle/>
          <a:p>
            <a:pPr algn="ctr"/>
            <a:r>
              <a:rPr lang="fr-FR" sz="2900" b="1" i="0" u="none" strike="noStrike" baseline="0" dirty="0">
                <a:latin typeface="Calibri,Bold"/>
              </a:rPr>
              <a:t>DÉTAIL DES AUTRES PRODUITS</a:t>
            </a:r>
            <a:endParaRPr lang="en-US" sz="29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F5413-F783-1875-648F-4F9442B9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47" y="730250"/>
            <a:ext cx="8918241" cy="604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8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2AED93-182C-CB1F-AE23-B2DEDE3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65"/>
            <a:ext cx="10515600" cy="559435"/>
          </a:xfrm>
        </p:spPr>
        <p:txBody>
          <a:bodyPr>
            <a:normAutofit/>
          </a:bodyPr>
          <a:lstStyle/>
          <a:p>
            <a:pPr algn="ctr"/>
            <a:r>
              <a:rPr lang="fr-FR" sz="2900" b="1" i="0" u="none" strike="noStrike" baseline="0" dirty="0">
                <a:latin typeface="Calibri,Bold"/>
              </a:rPr>
              <a:t>RÉPARTITION DES CHARGES D'EXPLOITATION</a:t>
            </a:r>
            <a:endParaRPr lang="en-US" sz="29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0E7624-836F-7A99-FEFD-05B52D39B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91" y="738000"/>
            <a:ext cx="9397618" cy="608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993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D2DCC9-39E5-2B4E-0389-AB070F42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87" y="1219239"/>
            <a:ext cx="10241625" cy="27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908FF1A-98E2-AF3F-F14F-7D1DF53D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10515600" cy="539115"/>
          </a:xfrm>
        </p:spPr>
        <p:txBody>
          <a:bodyPr>
            <a:normAutofit/>
          </a:bodyPr>
          <a:lstStyle/>
          <a:p>
            <a:pPr algn="ctr"/>
            <a:r>
              <a:rPr lang="fr-FR" sz="2900" b="1" i="0" u="none" strike="noStrike" baseline="0" dirty="0">
                <a:latin typeface="Calibri,Bold"/>
              </a:rPr>
              <a:t>RÉPARTITION DES MASSES DU BILAN</a:t>
            </a:r>
            <a:endParaRPr lang="en-US" sz="29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A1E764-C3CC-CFF2-9F9B-183D1B1D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56" y="808673"/>
            <a:ext cx="10285384" cy="5984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17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A60DDAC-457D-4FE0-AFB3-2545C8CFF532}"/>
              </a:ext>
            </a:extLst>
          </p:cNvPr>
          <p:cNvSpPr txBox="1"/>
          <p:nvPr/>
        </p:nvSpPr>
        <p:spPr>
          <a:xfrm>
            <a:off x="914400" y="2654710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latin typeface="Amasis MT Pro Medium" panose="020B0604020202020204" pitchFamily="18" charset="0"/>
              </a:rPr>
              <a:t>RAPPORT MORAL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Marc CONGRAS– Président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3E1307-DD67-9065-4AF3-C357DC770C18}"/>
              </a:ext>
            </a:extLst>
          </p:cNvPr>
          <p:cNvSpPr txBox="1"/>
          <p:nvPr/>
        </p:nvSpPr>
        <p:spPr>
          <a:xfrm>
            <a:off x="1474839" y="367593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ASSEMBLÉE GÉNÉRALE 2024</a:t>
            </a:r>
          </a:p>
          <a:p>
            <a:pPr algn="ctr"/>
            <a:r>
              <a:rPr lang="nn-NO" sz="1200" dirty="0"/>
              <a:t>Carcassonne – samedi 5 avril 2025</a:t>
            </a:r>
            <a:endParaRPr lang="fr-FR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C113AF-D311-261F-84C1-89D84F63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9" y="367593"/>
            <a:ext cx="1722118" cy="8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2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9" y="378525"/>
            <a:ext cx="7083091" cy="36349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7FF639F-A45A-1325-8C23-1951321D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5227640"/>
            <a:ext cx="3893576" cy="16084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111045" y="4139385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Carcassonne – samedi 5 avril 2025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12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494503" y="367593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ASSEMBLÉE GÉNÉRALE 2024</a:t>
            </a:r>
          </a:p>
          <a:p>
            <a:pPr algn="ctr"/>
            <a:r>
              <a:rPr lang="nn-NO" sz="1200" dirty="0"/>
              <a:t>Carcassonne – samedi 5 avril 2025</a:t>
            </a:r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7" y="36759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A60DDAC-457D-4FE0-AFB3-2545C8CFF532}"/>
              </a:ext>
            </a:extLst>
          </p:cNvPr>
          <p:cNvSpPr txBox="1"/>
          <p:nvPr/>
        </p:nvSpPr>
        <p:spPr>
          <a:xfrm>
            <a:off x="914400" y="2654710"/>
            <a:ext cx="10363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latin typeface="Amasis MT Pro Medium" panose="020B0604020202020204" pitchFamily="18" charset="0"/>
              </a:rPr>
              <a:t>BUDGET PRÉVISIONNEL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Marc CONGRAS – Président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Eric ALBERT – Directeur</a:t>
            </a:r>
          </a:p>
        </p:txBody>
      </p:sp>
    </p:spTree>
    <p:extLst>
      <p:ext uri="{BB962C8B-B14F-4D97-AF65-F5344CB8AC3E}">
        <p14:creationId xmlns:p14="http://schemas.microsoft.com/office/powerpoint/2010/main" val="2156563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3BEB66-F0A0-489F-8775-E647FE2C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110" y="246873"/>
            <a:ext cx="1355780" cy="7101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0186A7C8-5CE1-4C33-AF54-6919757BF3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2938" y="1045293"/>
            <a:ext cx="10931525" cy="5292725"/>
            <a:chOff x="405" y="516"/>
            <a:chExt cx="6886" cy="3334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88D13165-79B1-43D1-BC93-B57D6C8066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5" y="516"/>
              <a:ext cx="6870" cy="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0CAE8-5822-4678-B136-94051F40C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516"/>
              <a:ext cx="6870" cy="284"/>
            </a:xfrm>
            <a:prstGeom prst="rect">
              <a:avLst/>
            </a:prstGeom>
            <a:solidFill>
              <a:srgbClr val="3054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B47F4-1D49-4DB0-8B47-F87C26E5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812"/>
              <a:ext cx="95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Catégorie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C86F84-94BF-49CD-A1A5-A0A4109A6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" y="812"/>
              <a:ext cx="625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COMP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FBD3B22D-5515-4532-A4A5-7D10DD0DC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3" y="812"/>
              <a:ext cx="56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LOISS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C4A716AA-EDA7-47E4-9DC2-AA17F9057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" y="812"/>
              <a:ext cx="5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LOISR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6B08ADCF-95E9-4DF6-8E9D-DD2B194DC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812"/>
              <a:ext cx="545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ENTR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CEBE8DE1-E3DF-4876-BEC4-FCC716B4F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2" y="812"/>
              <a:ext cx="56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DECO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84CAAF9F-2220-4A12-8298-E2AC8261D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5" y="812"/>
              <a:ext cx="556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ENCA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37A096B3-F237-4208-8B3F-B22380107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085"/>
              <a:ext cx="59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BABY 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91D18A3C-3B25-408F-8E17-EE0E9346F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1085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AE7C47A6-8664-418D-879A-426437F48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1085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19,00 €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3F027BDD-3DEE-4853-8D44-13AD0A5B3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358"/>
              <a:ext cx="170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EVEIL ATHLETIQUE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B752C60E-7A07-4C0D-9EA2-983B9B028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1358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8">
              <a:extLst>
                <a:ext uri="{FF2B5EF4-FFF2-40B4-BE49-F238E27FC236}">
                  <a16:creationId xmlns:a16="http://schemas.microsoft.com/office/drawing/2014/main" id="{9EA5395C-C3B6-47F1-8D9E-99988EB95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1358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19,00 €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9">
              <a:extLst>
                <a:ext uri="{FF2B5EF4-FFF2-40B4-BE49-F238E27FC236}">
                  <a16:creationId xmlns:a16="http://schemas.microsoft.com/office/drawing/2014/main" id="{8DCEF456-1994-4D23-B0CC-0195BECAB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631"/>
              <a:ext cx="886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POUSSIN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0">
              <a:extLst>
                <a:ext uri="{FF2B5EF4-FFF2-40B4-BE49-F238E27FC236}">
                  <a16:creationId xmlns:a16="http://schemas.microsoft.com/office/drawing/2014/main" id="{220D655C-9981-4ECC-8089-8033EE438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1631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D3D0A5C0-90C1-4421-A7B3-5F83F2236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1631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19,00 €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DEF3F16E-29B9-4433-A6A3-C3486F5ED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904"/>
              <a:ext cx="10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BENJAMIN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9D94734E-1EEC-4BF3-98D4-CA505143C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904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B5B85AEF-5BC6-4797-B2AF-2901A879F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1904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DD409F7E-D4D5-4D31-8AF8-BD90D7375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2177"/>
              <a:ext cx="82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MINIME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9A657E6C-9696-4B46-818E-9855574B6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177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9F5A2BB6-9AD8-4869-A78D-D3E091A4F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2177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F3EB5EC5-B964-441A-A7CB-30A67F7A8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" y="2177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1E9BEDF9-601F-4048-9F19-7B4A536AE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2450"/>
              <a:ext cx="70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CADET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0">
              <a:extLst>
                <a:ext uri="{FF2B5EF4-FFF2-40B4-BE49-F238E27FC236}">
                  <a16:creationId xmlns:a16="http://schemas.microsoft.com/office/drawing/2014/main" id="{D470842E-715F-44FD-8FD6-3E257CA76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450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22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1">
              <a:extLst>
                <a:ext uri="{FF2B5EF4-FFF2-40B4-BE49-F238E27FC236}">
                  <a16:creationId xmlns:a16="http://schemas.microsoft.com/office/drawing/2014/main" id="{03D9F05E-1573-4815-B0CA-B568676F4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450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EC01F775-E87A-40C5-B15B-052A50F78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2450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410F57DA-F9B7-4042-936B-497D2A10C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2450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4">
              <a:extLst>
                <a:ext uri="{FF2B5EF4-FFF2-40B4-BE49-F238E27FC236}">
                  <a16:creationId xmlns:a16="http://schemas.microsoft.com/office/drawing/2014/main" id="{76143BB3-9669-41C5-AF8F-DDA585CA2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" y="2450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5">
              <a:extLst>
                <a:ext uri="{FF2B5EF4-FFF2-40B4-BE49-F238E27FC236}">
                  <a16:creationId xmlns:a16="http://schemas.microsoft.com/office/drawing/2014/main" id="{1F3105BB-FA3C-482C-9749-2A30C415E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2723"/>
              <a:ext cx="772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JUNIOR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C03F3146-6646-47D2-84E7-8604FF771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723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37">
              <a:extLst>
                <a:ext uri="{FF2B5EF4-FFF2-40B4-BE49-F238E27FC236}">
                  <a16:creationId xmlns:a16="http://schemas.microsoft.com/office/drawing/2014/main" id="{FA2D2FDD-C582-420D-881B-2C21F78A9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723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38">
              <a:extLst>
                <a:ext uri="{FF2B5EF4-FFF2-40B4-BE49-F238E27FC236}">
                  <a16:creationId xmlns:a16="http://schemas.microsoft.com/office/drawing/2014/main" id="{8B22C444-A42A-4896-BB07-79D1BEA8C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2723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9">
              <a:extLst>
                <a:ext uri="{FF2B5EF4-FFF2-40B4-BE49-F238E27FC236}">
                  <a16:creationId xmlns:a16="http://schemas.microsoft.com/office/drawing/2014/main" id="{756B63B6-7A97-4580-AD6C-AF1D1CE2B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2723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7A63F31F-054C-45E4-AD25-5F59AFF76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" y="2723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1">
              <a:extLst>
                <a:ext uri="{FF2B5EF4-FFF2-40B4-BE49-F238E27FC236}">
                  <a16:creationId xmlns:a16="http://schemas.microsoft.com/office/drawing/2014/main" id="{54CAAFE8-E1CF-4F6B-AD03-0FE893005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2996"/>
              <a:ext cx="74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ESPOIR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2">
              <a:extLst>
                <a:ext uri="{FF2B5EF4-FFF2-40B4-BE49-F238E27FC236}">
                  <a16:creationId xmlns:a16="http://schemas.microsoft.com/office/drawing/2014/main" id="{3C1BE90E-0C61-42CA-A6B5-EFEC61FD7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99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3">
              <a:extLst>
                <a:ext uri="{FF2B5EF4-FFF2-40B4-BE49-F238E27FC236}">
                  <a16:creationId xmlns:a16="http://schemas.microsoft.com/office/drawing/2014/main" id="{6736ABF8-78F3-4C5B-959A-82009AA79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996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44">
              <a:extLst>
                <a:ext uri="{FF2B5EF4-FFF2-40B4-BE49-F238E27FC236}">
                  <a16:creationId xmlns:a16="http://schemas.microsoft.com/office/drawing/2014/main" id="{9BADAA52-35EC-4C64-B623-E34B6628C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2996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DEEFAC71-2A62-44A2-BF28-B38D98127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2996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46">
              <a:extLst>
                <a:ext uri="{FF2B5EF4-FFF2-40B4-BE49-F238E27FC236}">
                  <a16:creationId xmlns:a16="http://schemas.microsoft.com/office/drawing/2014/main" id="{E00D7E17-4775-4090-953E-8212EB8D2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" y="299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47">
              <a:extLst>
                <a:ext uri="{FF2B5EF4-FFF2-40B4-BE49-F238E27FC236}">
                  <a16:creationId xmlns:a16="http://schemas.microsoft.com/office/drawing/2014/main" id="{099F72B3-2132-49E4-BB11-196324D73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3269"/>
              <a:ext cx="772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SENIOR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7045DB25-1F05-41ED-A162-DD02422D2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3269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49">
              <a:extLst>
                <a:ext uri="{FF2B5EF4-FFF2-40B4-BE49-F238E27FC236}">
                  <a16:creationId xmlns:a16="http://schemas.microsoft.com/office/drawing/2014/main" id="{F955BF8F-59DC-4441-B5FD-4AB4CFAC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3269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0">
              <a:extLst>
                <a:ext uri="{FF2B5EF4-FFF2-40B4-BE49-F238E27FC236}">
                  <a16:creationId xmlns:a16="http://schemas.microsoft.com/office/drawing/2014/main" id="{73E1A009-3424-4E43-92DE-6BA1C450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269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1">
              <a:extLst>
                <a:ext uri="{FF2B5EF4-FFF2-40B4-BE49-F238E27FC236}">
                  <a16:creationId xmlns:a16="http://schemas.microsoft.com/office/drawing/2014/main" id="{54E54222-B630-44C8-95DC-07C2D1BC2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3269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2">
              <a:extLst>
                <a:ext uri="{FF2B5EF4-FFF2-40B4-BE49-F238E27FC236}">
                  <a16:creationId xmlns:a16="http://schemas.microsoft.com/office/drawing/2014/main" id="{F8C1E701-FD98-47FF-896D-DA8F63760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" y="3269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3">
              <a:extLst>
                <a:ext uri="{FF2B5EF4-FFF2-40B4-BE49-F238E27FC236}">
                  <a16:creationId xmlns:a16="http://schemas.microsoft.com/office/drawing/2014/main" id="{611C9F60-127F-462B-AB42-B1C4FA738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3543"/>
              <a:ext cx="852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MASTER 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54">
              <a:extLst>
                <a:ext uri="{FF2B5EF4-FFF2-40B4-BE49-F238E27FC236}">
                  <a16:creationId xmlns:a16="http://schemas.microsoft.com/office/drawing/2014/main" id="{CE578840-8E4B-4507-91EE-48322A51D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3543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484414DC-B9FF-4DAA-8533-8D2F67FD5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3543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56">
              <a:extLst>
                <a:ext uri="{FF2B5EF4-FFF2-40B4-BE49-F238E27FC236}">
                  <a16:creationId xmlns:a16="http://schemas.microsoft.com/office/drawing/2014/main" id="{BFC9E46A-197E-4F08-91E0-3B710CC72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543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1F36CA2E-FC3D-4351-B142-A8717B2A0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3543"/>
              <a:ext cx="5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58">
              <a:extLst>
                <a:ext uri="{FF2B5EF4-FFF2-40B4-BE49-F238E27FC236}">
                  <a16:creationId xmlns:a16="http://schemas.microsoft.com/office/drawing/2014/main" id="{043BE819-F6B3-44FC-ADF1-2572D9B74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" y="3543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22,00 €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A69CD2F7-A669-4BB3-8A7B-ACBBEFB8E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550"/>
              <a:ext cx="61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TARIFS DES PARTS LICENCES LIGUE D’ATHLETISME D’OCCITANIE  SAISON 2025</a:t>
              </a:r>
            </a:p>
          </p:txBody>
        </p:sp>
        <p:sp>
          <p:nvSpPr>
            <p:cNvPr id="68" name="Rectangle 60">
              <a:extLst>
                <a:ext uri="{FF2B5EF4-FFF2-40B4-BE49-F238E27FC236}">
                  <a16:creationId xmlns:a16="http://schemas.microsoft.com/office/drawing/2014/main" id="{C9FCF919-D9DC-49CE-A6C7-780DA92C9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516"/>
              <a:ext cx="11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Line 61">
              <a:extLst>
                <a:ext uri="{FF2B5EF4-FFF2-40B4-BE49-F238E27FC236}">
                  <a16:creationId xmlns:a16="http://schemas.microsoft.com/office/drawing/2014/main" id="{380A45DF-4C7F-404B-88AB-41DFDF894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516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A0C098FA-ECB8-4DC6-98F5-1712EF916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516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Rectangle 63">
              <a:extLst>
                <a:ext uri="{FF2B5EF4-FFF2-40B4-BE49-F238E27FC236}">
                  <a16:creationId xmlns:a16="http://schemas.microsoft.com/office/drawing/2014/main" id="{06EF3F26-8A44-4AE9-B24A-5433C674B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3" y="516"/>
              <a:ext cx="12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252C0CE1-7ABD-4342-A5A2-8A40C964E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516"/>
              <a:ext cx="11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Rectangle 65">
              <a:extLst>
                <a:ext uri="{FF2B5EF4-FFF2-40B4-BE49-F238E27FC236}">
                  <a16:creationId xmlns:a16="http://schemas.microsoft.com/office/drawing/2014/main" id="{B9F3DBC8-2102-47E9-8CFF-2FCEAD225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516"/>
              <a:ext cx="11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B7D33298-FDE6-43C6-A507-A13344D33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516"/>
              <a:ext cx="11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Rectangle 67">
              <a:extLst>
                <a:ext uri="{FF2B5EF4-FFF2-40B4-BE49-F238E27FC236}">
                  <a16:creationId xmlns:a16="http://schemas.microsoft.com/office/drawing/2014/main" id="{0B6AB185-EF6D-4CCF-B43E-76F8CE2FE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516"/>
              <a:ext cx="12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Rectangle 68">
              <a:extLst>
                <a:ext uri="{FF2B5EF4-FFF2-40B4-BE49-F238E27FC236}">
                  <a16:creationId xmlns:a16="http://schemas.microsoft.com/office/drawing/2014/main" id="{6AE757DE-2F44-4691-8EEC-C9C2AA28D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7" y="516"/>
              <a:ext cx="12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Rectangle 69">
              <a:extLst>
                <a:ext uri="{FF2B5EF4-FFF2-40B4-BE49-F238E27FC236}">
                  <a16:creationId xmlns:a16="http://schemas.microsoft.com/office/drawing/2014/main" id="{9729E8BE-01E1-4FD7-9090-30C65DD88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" y="516"/>
              <a:ext cx="12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Line 70">
              <a:extLst>
                <a:ext uri="{FF2B5EF4-FFF2-40B4-BE49-F238E27FC236}">
                  <a16:creationId xmlns:a16="http://schemas.microsoft.com/office/drawing/2014/main" id="{F1D24A7B-5BA5-4A70-B2E0-F37D1FB1B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789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Rectangle 71">
              <a:extLst>
                <a:ext uri="{FF2B5EF4-FFF2-40B4-BE49-F238E27FC236}">
                  <a16:creationId xmlns:a16="http://schemas.microsoft.com/office/drawing/2014/main" id="{9FA10DFC-5032-44BB-B044-2FBB0BFBD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789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Line 72">
              <a:extLst>
                <a:ext uri="{FF2B5EF4-FFF2-40B4-BE49-F238E27FC236}">
                  <a16:creationId xmlns:a16="http://schemas.microsoft.com/office/drawing/2014/main" id="{CA2642C9-6E83-4982-ACAE-3C8BBA9EE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1062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Rectangle 73">
              <a:extLst>
                <a:ext uri="{FF2B5EF4-FFF2-40B4-BE49-F238E27FC236}">
                  <a16:creationId xmlns:a16="http://schemas.microsoft.com/office/drawing/2014/main" id="{6563EFB1-CEAB-4B4B-AE73-7B4E2DB75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062"/>
              <a:ext cx="685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Line 74">
              <a:extLst>
                <a:ext uri="{FF2B5EF4-FFF2-40B4-BE49-F238E27FC236}">
                  <a16:creationId xmlns:a16="http://schemas.microsoft.com/office/drawing/2014/main" id="{D4C054FC-6754-4B5A-95A6-3F4B66107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1335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Rectangle 75">
              <a:extLst>
                <a:ext uri="{FF2B5EF4-FFF2-40B4-BE49-F238E27FC236}">
                  <a16:creationId xmlns:a16="http://schemas.microsoft.com/office/drawing/2014/main" id="{C5F2F3ED-9584-42C1-BD8B-025708122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335"/>
              <a:ext cx="685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Line 76">
              <a:extLst>
                <a:ext uri="{FF2B5EF4-FFF2-40B4-BE49-F238E27FC236}">
                  <a16:creationId xmlns:a16="http://schemas.microsoft.com/office/drawing/2014/main" id="{C2398D4F-D02C-4A00-BEB8-74CE77C48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1608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Rectangle 77">
              <a:extLst>
                <a:ext uri="{FF2B5EF4-FFF2-40B4-BE49-F238E27FC236}">
                  <a16:creationId xmlns:a16="http://schemas.microsoft.com/office/drawing/2014/main" id="{06F42A14-36D4-41DC-BA0F-1E59E6443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08"/>
              <a:ext cx="685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Line 78">
              <a:extLst>
                <a:ext uri="{FF2B5EF4-FFF2-40B4-BE49-F238E27FC236}">
                  <a16:creationId xmlns:a16="http://schemas.microsoft.com/office/drawing/2014/main" id="{905680C0-8BAF-49F9-A707-37865ED5F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1881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Rectangle 79">
              <a:extLst>
                <a:ext uri="{FF2B5EF4-FFF2-40B4-BE49-F238E27FC236}">
                  <a16:creationId xmlns:a16="http://schemas.microsoft.com/office/drawing/2014/main" id="{A9B6C32D-A42B-4A32-BD94-782924A0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875"/>
              <a:ext cx="685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Line 80">
              <a:extLst>
                <a:ext uri="{FF2B5EF4-FFF2-40B4-BE49-F238E27FC236}">
                  <a16:creationId xmlns:a16="http://schemas.microsoft.com/office/drawing/2014/main" id="{106F8460-B645-4608-9FBA-2690F04D4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2154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Rectangle 81">
              <a:extLst>
                <a:ext uri="{FF2B5EF4-FFF2-40B4-BE49-F238E27FC236}">
                  <a16:creationId xmlns:a16="http://schemas.microsoft.com/office/drawing/2014/main" id="{4399D0BA-7415-4313-9182-CD6610C1B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2154"/>
              <a:ext cx="685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Line 82">
              <a:extLst>
                <a:ext uri="{FF2B5EF4-FFF2-40B4-BE49-F238E27FC236}">
                  <a16:creationId xmlns:a16="http://schemas.microsoft.com/office/drawing/2014/main" id="{AF61D907-7937-408B-AE6A-50EE3F649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2428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Rectangle 83">
              <a:extLst>
                <a:ext uri="{FF2B5EF4-FFF2-40B4-BE49-F238E27FC236}">
                  <a16:creationId xmlns:a16="http://schemas.microsoft.com/office/drawing/2014/main" id="{346D2E60-82CD-4697-A7A8-6497D9557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2428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Line 84">
              <a:extLst>
                <a:ext uri="{FF2B5EF4-FFF2-40B4-BE49-F238E27FC236}">
                  <a16:creationId xmlns:a16="http://schemas.microsoft.com/office/drawing/2014/main" id="{67A89F93-8316-49AF-8214-248EF8291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2701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Rectangle 85">
              <a:extLst>
                <a:ext uri="{FF2B5EF4-FFF2-40B4-BE49-F238E27FC236}">
                  <a16:creationId xmlns:a16="http://schemas.microsoft.com/office/drawing/2014/main" id="{62CC1954-FBEC-4E18-AE1C-4B3418613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2701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Line 86">
              <a:extLst>
                <a:ext uri="{FF2B5EF4-FFF2-40B4-BE49-F238E27FC236}">
                  <a16:creationId xmlns:a16="http://schemas.microsoft.com/office/drawing/2014/main" id="{574B3428-B0E7-4408-AD06-500E610EC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2974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Rectangle 87">
              <a:extLst>
                <a:ext uri="{FF2B5EF4-FFF2-40B4-BE49-F238E27FC236}">
                  <a16:creationId xmlns:a16="http://schemas.microsoft.com/office/drawing/2014/main" id="{6E1A1ADC-CD62-4564-BFE5-7B4064285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2974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Line 88">
              <a:extLst>
                <a:ext uri="{FF2B5EF4-FFF2-40B4-BE49-F238E27FC236}">
                  <a16:creationId xmlns:a16="http://schemas.microsoft.com/office/drawing/2014/main" id="{DE304A0D-D787-4582-AAD4-A5142FF24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3247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Rectangle 89">
              <a:extLst>
                <a:ext uri="{FF2B5EF4-FFF2-40B4-BE49-F238E27FC236}">
                  <a16:creationId xmlns:a16="http://schemas.microsoft.com/office/drawing/2014/main" id="{073835EA-9953-4758-9385-ED06C05D7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3247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Line 90">
              <a:extLst>
                <a:ext uri="{FF2B5EF4-FFF2-40B4-BE49-F238E27FC236}">
                  <a16:creationId xmlns:a16="http://schemas.microsoft.com/office/drawing/2014/main" id="{54CF4485-5CDF-4CFF-A34E-A96CF7E56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3520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Rectangle 91">
              <a:extLst>
                <a:ext uri="{FF2B5EF4-FFF2-40B4-BE49-F238E27FC236}">
                  <a16:creationId xmlns:a16="http://schemas.microsoft.com/office/drawing/2014/main" id="{922E4B2E-471D-43E8-9CD3-E4213E657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3520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Line 92">
              <a:extLst>
                <a:ext uri="{FF2B5EF4-FFF2-40B4-BE49-F238E27FC236}">
                  <a16:creationId xmlns:a16="http://schemas.microsoft.com/office/drawing/2014/main" id="{3118CB23-2823-43F6-93D4-CA9D726FDA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" y="516"/>
              <a:ext cx="0" cy="32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Rectangle 93">
              <a:extLst>
                <a:ext uri="{FF2B5EF4-FFF2-40B4-BE49-F238E27FC236}">
                  <a16:creationId xmlns:a16="http://schemas.microsoft.com/office/drawing/2014/main" id="{5FC2B05D-328A-4B74-9292-01DEB2232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516"/>
              <a:ext cx="11" cy="3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Line 94">
              <a:extLst>
                <a:ext uri="{FF2B5EF4-FFF2-40B4-BE49-F238E27FC236}">
                  <a16:creationId xmlns:a16="http://schemas.microsoft.com/office/drawing/2014/main" id="{539C046D-2955-4089-8AD5-A16A6D196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" y="800"/>
              <a:ext cx="0" cy="3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Rectangle 95">
              <a:extLst>
                <a:ext uri="{FF2B5EF4-FFF2-40B4-BE49-F238E27FC236}">
                  <a16:creationId xmlns:a16="http://schemas.microsoft.com/office/drawing/2014/main" id="{2E04F183-1427-4B39-B555-C2738745B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800"/>
              <a:ext cx="11" cy="30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Line 96">
              <a:extLst>
                <a:ext uri="{FF2B5EF4-FFF2-40B4-BE49-F238E27FC236}">
                  <a16:creationId xmlns:a16="http://schemas.microsoft.com/office/drawing/2014/main" id="{A1CC6B1C-BE66-4A41-823B-718975443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9" y="800"/>
              <a:ext cx="0" cy="3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Rectangle 97">
              <a:extLst>
                <a:ext uri="{FF2B5EF4-FFF2-40B4-BE49-F238E27FC236}">
                  <a16:creationId xmlns:a16="http://schemas.microsoft.com/office/drawing/2014/main" id="{3803BE80-4C6B-4E3D-BD8C-70CF17B8E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800"/>
              <a:ext cx="11" cy="30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Line 98">
              <a:extLst>
                <a:ext uri="{FF2B5EF4-FFF2-40B4-BE49-F238E27FC236}">
                  <a16:creationId xmlns:a16="http://schemas.microsoft.com/office/drawing/2014/main" id="{A7EE4936-31FA-428C-869E-53EAE5C3E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2" y="800"/>
              <a:ext cx="0" cy="3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Rectangle 99">
              <a:extLst>
                <a:ext uri="{FF2B5EF4-FFF2-40B4-BE49-F238E27FC236}">
                  <a16:creationId xmlns:a16="http://schemas.microsoft.com/office/drawing/2014/main" id="{DAD00314-29DF-4514-8C85-26BA29300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800"/>
              <a:ext cx="11" cy="30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Line 100">
              <a:extLst>
                <a:ext uri="{FF2B5EF4-FFF2-40B4-BE49-F238E27FC236}">
                  <a16:creationId xmlns:a16="http://schemas.microsoft.com/office/drawing/2014/main" id="{B00E239D-2C2B-4A3C-BCD8-82CA34204A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4" y="800"/>
              <a:ext cx="0" cy="3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Rectangle 101">
              <a:extLst>
                <a:ext uri="{FF2B5EF4-FFF2-40B4-BE49-F238E27FC236}">
                  <a16:creationId xmlns:a16="http://schemas.microsoft.com/office/drawing/2014/main" id="{C9777D4B-0436-4BAA-83D0-A26D0D1A3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800"/>
              <a:ext cx="12" cy="30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Line 102">
              <a:extLst>
                <a:ext uri="{FF2B5EF4-FFF2-40B4-BE49-F238E27FC236}">
                  <a16:creationId xmlns:a16="http://schemas.microsoft.com/office/drawing/2014/main" id="{FC715979-97D2-4C7F-9453-68D6CE748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7" y="800"/>
              <a:ext cx="0" cy="3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Rectangle 103">
              <a:extLst>
                <a:ext uri="{FF2B5EF4-FFF2-40B4-BE49-F238E27FC236}">
                  <a16:creationId xmlns:a16="http://schemas.microsoft.com/office/drawing/2014/main" id="{E0BE8A03-4B74-41D5-AFBE-19E5F18FB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7" y="800"/>
              <a:ext cx="12" cy="30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Line 104">
              <a:extLst>
                <a:ext uri="{FF2B5EF4-FFF2-40B4-BE49-F238E27FC236}">
                  <a16:creationId xmlns:a16="http://schemas.microsoft.com/office/drawing/2014/main" id="{8F3BFF59-347B-4050-97AA-2D0C41B5F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0" y="800"/>
              <a:ext cx="0" cy="3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Rectangle 105">
              <a:extLst>
                <a:ext uri="{FF2B5EF4-FFF2-40B4-BE49-F238E27FC236}">
                  <a16:creationId xmlns:a16="http://schemas.microsoft.com/office/drawing/2014/main" id="{AA5A2C4E-3A7E-4A58-B637-3F79FF340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" y="800"/>
              <a:ext cx="12" cy="30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Line 106">
              <a:extLst>
                <a:ext uri="{FF2B5EF4-FFF2-40B4-BE49-F238E27FC236}">
                  <a16:creationId xmlns:a16="http://schemas.microsoft.com/office/drawing/2014/main" id="{B2B8EB1D-5599-41C3-ABC1-BF1B1D61F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3793"/>
              <a:ext cx="6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Rectangle 107">
              <a:extLst>
                <a:ext uri="{FF2B5EF4-FFF2-40B4-BE49-F238E27FC236}">
                  <a16:creationId xmlns:a16="http://schemas.microsoft.com/office/drawing/2014/main" id="{645252AB-F2F2-433E-9DB4-E3CAFA5FB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3793"/>
              <a:ext cx="6859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Line 108">
              <a:extLst>
                <a:ext uri="{FF2B5EF4-FFF2-40B4-BE49-F238E27FC236}">
                  <a16:creationId xmlns:a16="http://schemas.microsoft.com/office/drawing/2014/main" id="{52B66BEC-1B95-4C3A-AE7C-4F22F8D5B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3" y="527"/>
              <a:ext cx="0" cy="32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Rectangle 109">
              <a:extLst>
                <a:ext uri="{FF2B5EF4-FFF2-40B4-BE49-F238E27FC236}">
                  <a16:creationId xmlns:a16="http://schemas.microsoft.com/office/drawing/2014/main" id="{DCD79A6A-F93C-4524-88D9-2E0769DB3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3" y="527"/>
              <a:ext cx="12" cy="327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Line 110">
              <a:extLst>
                <a:ext uri="{FF2B5EF4-FFF2-40B4-BE49-F238E27FC236}">
                  <a16:creationId xmlns:a16="http://schemas.microsoft.com/office/drawing/2014/main" id="{6FB83423-DC71-42EE-967B-BB620316E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Rectangle 111">
              <a:extLst>
                <a:ext uri="{FF2B5EF4-FFF2-40B4-BE49-F238E27FC236}">
                  <a16:creationId xmlns:a16="http://schemas.microsoft.com/office/drawing/2014/main" id="{2ADF4913-B397-423D-9AFD-CA5A73E92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3804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Line 112">
              <a:extLst>
                <a:ext uri="{FF2B5EF4-FFF2-40B4-BE49-F238E27FC236}">
                  <a16:creationId xmlns:a16="http://schemas.microsoft.com/office/drawing/2014/main" id="{38BEC56C-3C00-404C-A528-1E3D62A838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Rectangle 113">
              <a:extLst>
                <a:ext uri="{FF2B5EF4-FFF2-40B4-BE49-F238E27FC236}">
                  <a16:creationId xmlns:a16="http://schemas.microsoft.com/office/drawing/2014/main" id="{C7B3F836-D465-457F-AA6D-6CC491D11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3804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Line 114">
              <a:extLst>
                <a:ext uri="{FF2B5EF4-FFF2-40B4-BE49-F238E27FC236}">
                  <a16:creationId xmlns:a16="http://schemas.microsoft.com/office/drawing/2014/main" id="{C9B33D68-5FF4-4CEF-85A4-35DFD21EB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9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Rectangle 115">
              <a:extLst>
                <a:ext uri="{FF2B5EF4-FFF2-40B4-BE49-F238E27FC236}">
                  <a16:creationId xmlns:a16="http://schemas.microsoft.com/office/drawing/2014/main" id="{54F65A36-5D7C-4BA1-B547-5AA0254E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3804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Line 116">
              <a:extLst>
                <a:ext uri="{FF2B5EF4-FFF2-40B4-BE49-F238E27FC236}">
                  <a16:creationId xmlns:a16="http://schemas.microsoft.com/office/drawing/2014/main" id="{4687A923-4208-4950-9BF3-F4BE015B1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2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Rectangle 117">
              <a:extLst>
                <a:ext uri="{FF2B5EF4-FFF2-40B4-BE49-F238E27FC236}">
                  <a16:creationId xmlns:a16="http://schemas.microsoft.com/office/drawing/2014/main" id="{A9C33DFA-B690-4CF5-A6DB-3F3766646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3804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Line 118">
              <a:extLst>
                <a:ext uri="{FF2B5EF4-FFF2-40B4-BE49-F238E27FC236}">
                  <a16:creationId xmlns:a16="http://schemas.microsoft.com/office/drawing/2014/main" id="{F4184E38-9901-4A50-B684-E9B275BC83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4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Rectangle 119">
              <a:extLst>
                <a:ext uri="{FF2B5EF4-FFF2-40B4-BE49-F238E27FC236}">
                  <a16:creationId xmlns:a16="http://schemas.microsoft.com/office/drawing/2014/main" id="{10CCB316-D429-44FD-B304-9062136AA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3804"/>
              <a:ext cx="12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Line 120">
              <a:extLst>
                <a:ext uri="{FF2B5EF4-FFF2-40B4-BE49-F238E27FC236}">
                  <a16:creationId xmlns:a16="http://schemas.microsoft.com/office/drawing/2014/main" id="{C707205B-12E7-44D3-89B6-D59766868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7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Rectangle 121">
              <a:extLst>
                <a:ext uri="{FF2B5EF4-FFF2-40B4-BE49-F238E27FC236}">
                  <a16:creationId xmlns:a16="http://schemas.microsoft.com/office/drawing/2014/main" id="{4ECCEE58-6FA7-42CA-B706-3E1BE4336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7" y="3804"/>
              <a:ext cx="12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Line 122">
              <a:extLst>
                <a:ext uri="{FF2B5EF4-FFF2-40B4-BE49-F238E27FC236}">
                  <a16:creationId xmlns:a16="http://schemas.microsoft.com/office/drawing/2014/main" id="{BB505D32-BA06-4C8F-B305-BD0332CB3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0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Rectangle 123">
              <a:extLst>
                <a:ext uri="{FF2B5EF4-FFF2-40B4-BE49-F238E27FC236}">
                  <a16:creationId xmlns:a16="http://schemas.microsoft.com/office/drawing/2014/main" id="{9A4369A0-A870-431A-BE1B-0DEE2F379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" y="3804"/>
              <a:ext cx="12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Line 124">
              <a:extLst>
                <a:ext uri="{FF2B5EF4-FFF2-40B4-BE49-F238E27FC236}">
                  <a16:creationId xmlns:a16="http://schemas.microsoft.com/office/drawing/2014/main" id="{3BC6EC96-92B7-411D-A7DE-5FB0EEE7A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3" y="380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Rectangle 125">
              <a:extLst>
                <a:ext uri="{FF2B5EF4-FFF2-40B4-BE49-F238E27FC236}">
                  <a16:creationId xmlns:a16="http://schemas.microsoft.com/office/drawing/2014/main" id="{AD485485-7394-4162-B7CD-57B77924B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3" y="3804"/>
              <a:ext cx="12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Line 126">
              <a:extLst>
                <a:ext uri="{FF2B5EF4-FFF2-40B4-BE49-F238E27FC236}">
                  <a16:creationId xmlns:a16="http://schemas.microsoft.com/office/drawing/2014/main" id="{00B8A975-07FF-47FF-A00D-1E88A7C4F2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51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Rectangle 127">
              <a:extLst>
                <a:ext uri="{FF2B5EF4-FFF2-40B4-BE49-F238E27FC236}">
                  <a16:creationId xmlns:a16="http://schemas.microsoft.com/office/drawing/2014/main" id="{D9356809-9B11-4BFC-A2C5-B3279B71D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516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Line 128">
              <a:extLst>
                <a:ext uri="{FF2B5EF4-FFF2-40B4-BE49-F238E27FC236}">
                  <a16:creationId xmlns:a16="http://schemas.microsoft.com/office/drawing/2014/main" id="{CA406DFC-76FD-407A-99F4-9B12FFF771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789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Rectangle 129">
              <a:extLst>
                <a:ext uri="{FF2B5EF4-FFF2-40B4-BE49-F238E27FC236}">
                  <a16:creationId xmlns:a16="http://schemas.microsoft.com/office/drawing/2014/main" id="{D2EF9BEE-C5C7-4206-8775-75AC34A93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789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Line 130">
              <a:extLst>
                <a:ext uri="{FF2B5EF4-FFF2-40B4-BE49-F238E27FC236}">
                  <a16:creationId xmlns:a16="http://schemas.microsoft.com/office/drawing/2014/main" id="{FDE3D6B5-B2E6-4D6A-A7D7-E1699F654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106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Rectangle 131">
              <a:extLst>
                <a:ext uri="{FF2B5EF4-FFF2-40B4-BE49-F238E27FC236}">
                  <a16:creationId xmlns:a16="http://schemas.microsoft.com/office/drawing/2014/main" id="{C8EEBDF2-725E-4499-90B6-BF2156061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1062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Line 132">
              <a:extLst>
                <a:ext uri="{FF2B5EF4-FFF2-40B4-BE49-F238E27FC236}">
                  <a16:creationId xmlns:a16="http://schemas.microsoft.com/office/drawing/2014/main" id="{6521D780-BB70-47D9-AD75-C67B828F50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133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Rectangle 133">
              <a:extLst>
                <a:ext uri="{FF2B5EF4-FFF2-40B4-BE49-F238E27FC236}">
                  <a16:creationId xmlns:a16="http://schemas.microsoft.com/office/drawing/2014/main" id="{F9CF4379-0FFC-4BC7-84E6-A3CFFB61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1335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Line 134">
              <a:extLst>
                <a:ext uri="{FF2B5EF4-FFF2-40B4-BE49-F238E27FC236}">
                  <a16:creationId xmlns:a16="http://schemas.microsoft.com/office/drawing/2014/main" id="{4E97901A-E168-4CDD-863A-F1346EFAD8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160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Rectangle 135">
              <a:extLst>
                <a:ext uri="{FF2B5EF4-FFF2-40B4-BE49-F238E27FC236}">
                  <a16:creationId xmlns:a16="http://schemas.microsoft.com/office/drawing/2014/main" id="{7B3325BD-3E01-442B-9950-855C2659C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1608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Line 136">
              <a:extLst>
                <a:ext uri="{FF2B5EF4-FFF2-40B4-BE49-F238E27FC236}">
                  <a16:creationId xmlns:a16="http://schemas.microsoft.com/office/drawing/2014/main" id="{FADCD563-033E-4359-A51E-6FA1473EC6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188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Rectangle 137">
              <a:extLst>
                <a:ext uri="{FF2B5EF4-FFF2-40B4-BE49-F238E27FC236}">
                  <a16:creationId xmlns:a16="http://schemas.microsoft.com/office/drawing/2014/main" id="{A88B0B7B-95CA-4656-8AA3-CA44796B4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1881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Line 138">
              <a:extLst>
                <a:ext uri="{FF2B5EF4-FFF2-40B4-BE49-F238E27FC236}">
                  <a16:creationId xmlns:a16="http://schemas.microsoft.com/office/drawing/2014/main" id="{30D291D3-A726-43B0-8CBF-50DE5BE49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215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Rectangle 139">
              <a:extLst>
                <a:ext uri="{FF2B5EF4-FFF2-40B4-BE49-F238E27FC236}">
                  <a16:creationId xmlns:a16="http://schemas.microsoft.com/office/drawing/2014/main" id="{0C5601AD-94A0-48D9-9F83-8314A68D4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2154"/>
              <a:ext cx="11" cy="1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Line 140">
              <a:extLst>
                <a:ext uri="{FF2B5EF4-FFF2-40B4-BE49-F238E27FC236}">
                  <a16:creationId xmlns:a16="http://schemas.microsoft.com/office/drawing/2014/main" id="{4757E9D2-E3BA-4A54-A7DA-F7896D1260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242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Rectangle 141">
              <a:extLst>
                <a:ext uri="{FF2B5EF4-FFF2-40B4-BE49-F238E27FC236}">
                  <a16:creationId xmlns:a16="http://schemas.microsoft.com/office/drawing/2014/main" id="{91A5FEB6-FA02-4F12-9971-E9072A6C1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2428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Line 142">
              <a:extLst>
                <a:ext uri="{FF2B5EF4-FFF2-40B4-BE49-F238E27FC236}">
                  <a16:creationId xmlns:a16="http://schemas.microsoft.com/office/drawing/2014/main" id="{5A1A6966-9031-4436-BB92-FF2E0A9C0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270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Rectangle 143">
              <a:extLst>
                <a:ext uri="{FF2B5EF4-FFF2-40B4-BE49-F238E27FC236}">
                  <a16:creationId xmlns:a16="http://schemas.microsoft.com/office/drawing/2014/main" id="{16DE9A2D-AD57-4CA2-98A8-DFB647CA8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2701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Line 144">
              <a:extLst>
                <a:ext uri="{FF2B5EF4-FFF2-40B4-BE49-F238E27FC236}">
                  <a16:creationId xmlns:a16="http://schemas.microsoft.com/office/drawing/2014/main" id="{20797932-55E2-4E8F-801E-5F3611B46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297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Rectangle 145">
              <a:extLst>
                <a:ext uri="{FF2B5EF4-FFF2-40B4-BE49-F238E27FC236}">
                  <a16:creationId xmlns:a16="http://schemas.microsoft.com/office/drawing/2014/main" id="{1D62781B-8E86-4754-AA9A-F97A4FDDF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2974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Line 146">
              <a:extLst>
                <a:ext uri="{FF2B5EF4-FFF2-40B4-BE49-F238E27FC236}">
                  <a16:creationId xmlns:a16="http://schemas.microsoft.com/office/drawing/2014/main" id="{9498AE1E-468F-44D6-8754-2F68741AB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324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Rectangle 147">
              <a:extLst>
                <a:ext uri="{FF2B5EF4-FFF2-40B4-BE49-F238E27FC236}">
                  <a16:creationId xmlns:a16="http://schemas.microsoft.com/office/drawing/2014/main" id="{81C5693D-6C16-4975-B087-98A6D1394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3247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Line 148">
              <a:extLst>
                <a:ext uri="{FF2B5EF4-FFF2-40B4-BE49-F238E27FC236}">
                  <a16:creationId xmlns:a16="http://schemas.microsoft.com/office/drawing/2014/main" id="{F4E1B76B-2DFD-4D9D-B5B9-4D20FB0EA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352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Rectangle 149">
              <a:extLst>
                <a:ext uri="{FF2B5EF4-FFF2-40B4-BE49-F238E27FC236}">
                  <a16:creationId xmlns:a16="http://schemas.microsoft.com/office/drawing/2014/main" id="{A26F6043-1852-4D80-99E5-FA0C53F39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3520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Line 150">
              <a:extLst>
                <a:ext uri="{FF2B5EF4-FFF2-40B4-BE49-F238E27FC236}">
                  <a16:creationId xmlns:a16="http://schemas.microsoft.com/office/drawing/2014/main" id="{DB022006-BC94-4E35-B873-A3E203F15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5" y="3793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Rectangle 151">
              <a:extLst>
                <a:ext uri="{FF2B5EF4-FFF2-40B4-BE49-F238E27FC236}">
                  <a16:creationId xmlns:a16="http://schemas.microsoft.com/office/drawing/2014/main" id="{61CFB695-1030-4A81-9212-DEF49BD79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3793"/>
              <a:ext cx="11" cy="1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31068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A964007-160E-47DE-B2C9-0595898AB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801031"/>
              </p:ext>
            </p:extLst>
          </p:nvPr>
        </p:nvGraphicFramePr>
        <p:xfrm>
          <a:off x="855311" y="1122273"/>
          <a:ext cx="10133540" cy="4923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432">
                  <a:extLst>
                    <a:ext uri="{9D8B030D-6E8A-4147-A177-3AD203B41FA5}">
                      <a16:colId xmlns:a16="http://schemas.microsoft.com/office/drawing/2014/main" val="4282671624"/>
                    </a:ext>
                  </a:extLst>
                </a:gridCol>
                <a:gridCol w="4862230">
                  <a:extLst>
                    <a:ext uri="{9D8B030D-6E8A-4147-A177-3AD203B41FA5}">
                      <a16:colId xmlns:a16="http://schemas.microsoft.com/office/drawing/2014/main" val="3327482837"/>
                    </a:ext>
                  </a:extLst>
                </a:gridCol>
                <a:gridCol w="2156310">
                  <a:extLst>
                    <a:ext uri="{9D8B030D-6E8A-4147-A177-3AD203B41FA5}">
                      <a16:colId xmlns:a16="http://schemas.microsoft.com/office/drawing/2014/main" val="4040644207"/>
                    </a:ext>
                  </a:extLst>
                </a:gridCol>
                <a:gridCol w="2180568">
                  <a:extLst>
                    <a:ext uri="{9D8B030D-6E8A-4147-A177-3AD203B41FA5}">
                      <a16:colId xmlns:a16="http://schemas.microsoft.com/office/drawing/2014/main" val="143259915"/>
                    </a:ext>
                  </a:extLst>
                </a:gridCol>
              </a:tblGrid>
              <a:tr h="492708">
                <a:tc>
                  <a:txBody>
                    <a:bodyPr/>
                    <a:lstStyle/>
                    <a:p>
                      <a:pPr algn="ctr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CHARGES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PRODUITS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4214022454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939 000,00 € 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tabLst/>
                      </a:pPr>
                      <a:r>
                        <a:rPr lang="fr-F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939 000,00€ 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750773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ATHLE PISTE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201 700,00 €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  18 500,00 €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1214354328"/>
                  </a:ext>
                </a:extLst>
              </a:tr>
              <a:tr h="489607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PERFORMANCES et HAUT NIVEAU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251 000,00 €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  44 000,00 €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3778959906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3000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RUNNING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54 300,00 €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28 000,00 €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1453838267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4000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ATHLE FORME ET SANTE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20 000,00 €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17 000,00 €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2941148657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5000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FORMATION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20 000,00 €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  9 000,00 €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2226917380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6000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STRUCTURE LIGUE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64 500,00 €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530 500,00 €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3364245441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7000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ADMINISTRATION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327 500,00 €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80 000,00 €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1124646390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8000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SUBVENTIONS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 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212 000,00 €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260248493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4AF991-19E1-45BB-96F1-A8E0C618DD60}"/>
              </a:ext>
            </a:extLst>
          </p:cNvPr>
          <p:cNvSpPr txBox="1"/>
          <p:nvPr/>
        </p:nvSpPr>
        <p:spPr>
          <a:xfrm>
            <a:off x="2071556" y="249013"/>
            <a:ext cx="770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BUDGET PRÉVISIONNEL 2025</a:t>
            </a:r>
          </a:p>
        </p:txBody>
      </p:sp>
    </p:spTree>
    <p:extLst>
      <p:ext uri="{BB962C8B-B14F-4D97-AF65-F5344CB8AC3E}">
        <p14:creationId xmlns:p14="http://schemas.microsoft.com/office/powerpoint/2010/main" val="844293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>
            <a:extLst>
              <a:ext uri="{FF2B5EF4-FFF2-40B4-BE49-F238E27FC236}">
                <a16:creationId xmlns:a16="http://schemas.microsoft.com/office/drawing/2014/main" id="{4CF8F3C2-C058-4DCC-9E84-6233CD3E2ACA}"/>
              </a:ext>
            </a:extLst>
          </p:cNvPr>
          <p:cNvSpPr txBox="1"/>
          <p:nvPr/>
        </p:nvSpPr>
        <p:spPr>
          <a:xfrm>
            <a:off x="838200" y="365126"/>
            <a:ext cx="10515600" cy="507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600" b="1" kern="1200" dirty="0">
                <a:latin typeface="+mj-lt"/>
                <a:ea typeface="+mj-ea"/>
                <a:cs typeface="+mj-cs"/>
              </a:rPr>
              <a:t>ATHLÉ PISTE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574548-B606-DEA9-9895-66F4CC3C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22" y="1825625"/>
            <a:ext cx="9538956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547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2BEC636-3CC1-4613-B084-2DF5D851D686}"/>
              </a:ext>
            </a:extLst>
          </p:cNvPr>
          <p:cNvSpPr txBox="1"/>
          <p:nvPr/>
        </p:nvSpPr>
        <p:spPr>
          <a:xfrm>
            <a:off x="838200" y="365126"/>
            <a:ext cx="10515600" cy="63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600" b="1" kern="1200" dirty="0">
                <a:latin typeface="+mj-lt"/>
                <a:ea typeface="+mj-ea"/>
                <a:cs typeface="+mj-cs"/>
              </a:rPr>
              <a:t>PERFORMANCES et HAUT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C63BF5-8F2C-CF74-83B3-D3C90478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7115"/>
            <a:ext cx="10515600" cy="3593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821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64AD917D-6AFD-426E-9863-025C86A231C0}"/>
              </a:ext>
            </a:extLst>
          </p:cNvPr>
          <p:cNvSpPr txBox="1"/>
          <p:nvPr/>
        </p:nvSpPr>
        <p:spPr>
          <a:xfrm>
            <a:off x="838200" y="365126"/>
            <a:ext cx="11112062" cy="696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600" b="1" kern="1200" dirty="0">
                <a:latin typeface="+mj-lt"/>
                <a:ea typeface="+mj-ea"/>
                <a:cs typeface="+mj-cs"/>
              </a:rPr>
              <a:t>RUNNING, ATHLE FORME et SANTÉ, 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B07017-2356-CD9B-9A1A-E0B5CAB7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278" y="1061546"/>
            <a:ext cx="6747444" cy="5622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982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0669D28-267B-4700-91EA-C74F22949C55}"/>
              </a:ext>
            </a:extLst>
          </p:cNvPr>
          <p:cNvSpPr txBox="1"/>
          <p:nvPr/>
        </p:nvSpPr>
        <p:spPr>
          <a:xfrm>
            <a:off x="838200" y="1023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600" b="1" kern="1200" dirty="0">
                <a:latin typeface="+mj-lt"/>
                <a:ea typeface="+mj-ea"/>
                <a:cs typeface="+mj-cs"/>
              </a:rPr>
              <a:t>STRUCTURE et ADMINISTRATION LAO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C653B1-0676-D716-2101-5D1A2F87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06" y="1145889"/>
            <a:ext cx="8469988" cy="52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7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474D720-5BB7-4440-AA9C-CE2C6F29F94E}"/>
              </a:ext>
            </a:extLst>
          </p:cNvPr>
          <p:cNvSpPr txBox="1"/>
          <p:nvPr/>
        </p:nvSpPr>
        <p:spPr>
          <a:xfrm>
            <a:off x="838200" y="365126"/>
            <a:ext cx="10515600" cy="63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600" b="1" kern="1200" dirty="0">
                <a:latin typeface="+mj-lt"/>
                <a:ea typeface="+mj-ea"/>
                <a:cs typeface="+mj-cs"/>
              </a:rPr>
              <a:t>SUBVENTIONS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661491-3232-AA3B-C6F1-8CE046182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4860"/>
            <a:ext cx="10515600" cy="2602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7096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0597F-C651-7F13-0CCB-7633E3EB7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EC286B1-CA23-DD00-1CCE-0DB9FB89E82E}"/>
              </a:ext>
            </a:extLst>
          </p:cNvPr>
          <p:cNvGraphicFramePr>
            <a:graphicFrameLocks noGrp="1"/>
          </p:cNvGraphicFramePr>
          <p:nvPr/>
        </p:nvGraphicFramePr>
        <p:xfrm>
          <a:off x="855311" y="1122273"/>
          <a:ext cx="10133540" cy="4923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432">
                  <a:extLst>
                    <a:ext uri="{9D8B030D-6E8A-4147-A177-3AD203B41FA5}">
                      <a16:colId xmlns:a16="http://schemas.microsoft.com/office/drawing/2014/main" val="4282671624"/>
                    </a:ext>
                  </a:extLst>
                </a:gridCol>
                <a:gridCol w="4862230">
                  <a:extLst>
                    <a:ext uri="{9D8B030D-6E8A-4147-A177-3AD203B41FA5}">
                      <a16:colId xmlns:a16="http://schemas.microsoft.com/office/drawing/2014/main" val="3327482837"/>
                    </a:ext>
                  </a:extLst>
                </a:gridCol>
                <a:gridCol w="2156310">
                  <a:extLst>
                    <a:ext uri="{9D8B030D-6E8A-4147-A177-3AD203B41FA5}">
                      <a16:colId xmlns:a16="http://schemas.microsoft.com/office/drawing/2014/main" val="4040644207"/>
                    </a:ext>
                  </a:extLst>
                </a:gridCol>
                <a:gridCol w="2180568">
                  <a:extLst>
                    <a:ext uri="{9D8B030D-6E8A-4147-A177-3AD203B41FA5}">
                      <a16:colId xmlns:a16="http://schemas.microsoft.com/office/drawing/2014/main" val="143259915"/>
                    </a:ext>
                  </a:extLst>
                </a:gridCol>
              </a:tblGrid>
              <a:tr h="492708">
                <a:tc>
                  <a:txBody>
                    <a:bodyPr/>
                    <a:lstStyle/>
                    <a:p>
                      <a:pPr algn="ctr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CHARGES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PRODUITS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4214022454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939 000,00 € 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tabLst/>
                      </a:pPr>
                      <a:r>
                        <a:rPr lang="fr-F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939 000,00€ </a:t>
                      </a:r>
                      <a:endParaRPr lang="fr-F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750773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ATHLE PISTE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201 700,00 €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  18 500,00 €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1214354328"/>
                  </a:ext>
                </a:extLst>
              </a:tr>
              <a:tr h="489607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PERFORMANCES et HAUT NIVEAU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251 000,00 €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  44 000,00 €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3778959906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3000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RUNNING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54 300,00 €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28 000,00 €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1453838267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4000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ATHLE FORME ET SANTE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20 000,00 €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17 000,00 €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2941148657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5000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FORMATION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20 000,00 €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  9 000,00 €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2226917380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6000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STRUCTURE LIGUE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  64 500,00 €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530 500,00 €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3364245441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7000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ADMINISTRATION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     327 500,00 €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        80 000,00 €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1124646390"/>
                  </a:ext>
                </a:extLst>
              </a:tr>
              <a:tr h="492708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8000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SUBVENTIONS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 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      212 000,00 € 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18" marR="21518" marT="21518" marB="0" anchor="ctr"/>
                </a:tc>
                <a:extLst>
                  <a:ext uri="{0D108BD9-81ED-4DB2-BD59-A6C34878D82A}">
                    <a16:rowId xmlns:a16="http://schemas.microsoft.com/office/drawing/2014/main" val="260248493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A3A2ACF-6DC8-A195-5E6D-BEED9591DAA1}"/>
              </a:ext>
            </a:extLst>
          </p:cNvPr>
          <p:cNvSpPr txBox="1"/>
          <p:nvPr/>
        </p:nvSpPr>
        <p:spPr>
          <a:xfrm>
            <a:off x="2071556" y="249013"/>
            <a:ext cx="770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BUDGET PRÉVISIONNEL 2025</a:t>
            </a:r>
          </a:p>
        </p:txBody>
      </p:sp>
    </p:spTree>
    <p:extLst>
      <p:ext uri="{BB962C8B-B14F-4D97-AF65-F5344CB8AC3E}">
        <p14:creationId xmlns:p14="http://schemas.microsoft.com/office/powerpoint/2010/main" val="1163976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40AE7-F1BA-215C-9961-BAD79ED0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i="1" dirty="0">
                <a:latin typeface="Amasis MT Pro Medium" panose="020B0604020202020204" pitchFamily="18" charset="0"/>
                <a:ea typeface="+mn-ea"/>
                <a:cs typeface="+mn-cs"/>
              </a:rPr>
              <a:t>Hommage aux personnes disparues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397463-123C-040A-2BEA-281AE6AF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350"/>
            <a:ext cx="10515600" cy="5035140"/>
          </a:xfrm>
        </p:spPr>
        <p:txBody>
          <a:bodyPr>
            <a:normAutofit/>
          </a:bodyPr>
          <a:lstStyle/>
          <a:p>
            <a:r>
              <a:rPr lang="fr-FR" sz="2000" dirty="0"/>
              <a:t>La maman d’Elisabeth LAGIER</a:t>
            </a:r>
          </a:p>
          <a:p>
            <a:r>
              <a:rPr lang="fr-FR" sz="2000" dirty="0"/>
              <a:t>Jean-Pierre GRIGNON (Entraineur de l’ASU Perpignan des années 1960)</a:t>
            </a:r>
          </a:p>
          <a:p>
            <a:r>
              <a:rPr lang="fr-FR" sz="2000" dirty="0"/>
              <a:t>Jacky PRADELS (AS Carcassonne)</a:t>
            </a:r>
          </a:p>
          <a:p>
            <a:r>
              <a:rPr lang="fr-FR" sz="2000" dirty="0"/>
              <a:t>Jean-Louis LUCAS (International Jeunes des années 1960 - TUC).</a:t>
            </a:r>
          </a:p>
          <a:p>
            <a:r>
              <a:rPr lang="fr-FR" sz="2000" dirty="0"/>
              <a:t>Gilles GARCIA (entraîneur national et Adjoint à la D.T.N.)</a:t>
            </a:r>
          </a:p>
          <a:p>
            <a:r>
              <a:rPr lang="fr-FR" sz="2000" dirty="0"/>
              <a:t>Loïc AYRAL “Il fait partie de ces personnes qui marquent”, le monde du sport pleure le décès du traileur millavois</a:t>
            </a:r>
          </a:p>
          <a:p>
            <a:r>
              <a:rPr lang="fr-FR" sz="2000" dirty="0"/>
              <a:t>André ESCRIBE D’une grande probité, chaleureux, bienveillant, toujours aimable, élégant tant dans ses paroles que dans ses actes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6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9" y="378525"/>
            <a:ext cx="7083091" cy="36349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7FF639F-A45A-1325-8C23-1951321D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5227640"/>
            <a:ext cx="3893576" cy="16084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111045" y="4139385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Carcassonne – samedi 5 avril 2025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80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484671" y="653831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ASSEMBLÉE GÉNÉRALE 2024</a:t>
            </a:r>
          </a:p>
          <a:p>
            <a:pPr algn="ctr"/>
            <a:r>
              <a:rPr lang="nn-NO" sz="1200" dirty="0"/>
              <a:t>Carcassonne – samedi 5 avril 2025</a:t>
            </a:r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2" y="47795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A60DDAC-457D-4FE0-AFB3-2545C8CFF532}"/>
              </a:ext>
            </a:extLst>
          </p:cNvPr>
          <p:cNvSpPr txBox="1"/>
          <p:nvPr/>
        </p:nvSpPr>
        <p:spPr>
          <a:xfrm>
            <a:off x="914400" y="2654710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latin typeface="Amasis MT Pro Medium" panose="020B0604020202020204" pitchFamily="18" charset="0"/>
              </a:rPr>
              <a:t>INTERVENTION DU DIRECTEUR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Eric ALBERT- Directeur</a:t>
            </a:r>
          </a:p>
        </p:txBody>
      </p:sp>
      <p:pic>
        <p:nvPicPr>
          <p:cNvPr id="6" name="Image 5" descr="Une image contenant Police, Graphique, texte, conception&#10;&#10;Description générée automatiquement">
            <a:extLst>
              <a:ext uri="{FF2B5EF4-FFF2-40B4-BE49-F238E27FC236}">
                <a16:creationId xmlns:a16="http://schemas.microsoft.com/office/drawing/2014/main" id="{39C61DF3-56F2-3B95-4B7F-F66C6843E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42" y="290543"/>
            <a:ext cx="1953230" cy="13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5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F3CDDB6C-D2D6-1184-C36A-73CEE1531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206242"/>
              </p:ext>
            </p:extLst>
          </p:nvPr>
        </p:nvGraphicFramePr>
        <p:xfrm>
          <a:off x="2144110" y="252248"/>
          <a:ext cx="8029904" cy="630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6279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3CD8D-78D9-463D-7392-90C3AD79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54967"/>
            <a:ext cx="10947400" cy="782954"/>
          </a:xfrm>
        </p:spPr>
        <p:txBody>
          <a:bodyPr>
            <a:normAutofit/>
          </a:bodyPr>
          <a:lstStyle/>
          <a:p>
            <a:pPr lvl="0" defTabSz="914400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</a:rPr>
              <a:t>Les circuits régionaux et les compétitions régionales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087C18-8560-8B71-8862-080743F1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780" y="1253331"/>
            <a:ext cx="9419634" cy="4351338"/>
          </a:xfrm>
        </p:spPr>
        <p:txBody>
          <a:bodyPr>
            <a:normAutofit fontScale="92500" lnSpcReduction="20000"/>
          </a:bodyPr>
          <a:lstStyle/>
          <a:p>
            <a:r>
              <a:rPr lang="fr-F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Challenge des Cross</a:t>
            </a:r>
          </a:p>
          <a:p>
            <a:r>
              <a:rPr lang="fr-F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Crédit Mutuel Athlé Tour Occitanie</a:t>
            </a:r>
          </a:p>
          <a:p>
            <a:endParaRPr lang="fr-F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fr-F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ompétitions régionales et nationales :</a:t>
            </a:r>
          </a:p>
          <a:p>
            <a:pPr lvl="1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Cross : </a:t>
            </a:r>
          </a:p>
          <a:p>
            <a:pPr lvl="2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4 compétitions régionales  et 2 nationales (championnats)</a:t>
            </a:r>
          </a:p>
          <a:p>
            <a:pPr lvl="2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10 cross à labels (2 nationaux et 8 régionaux)</a:t>
            </a:r>
          </a:p>
          <a:p>
            <a:pPr lvl="1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Salle : 7 compétitions, dont 2 pour les BE-MI</a:t>
            </a:r>
          </a:p>
          <a:p>
            <a:pPr lvl="1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Stade : </a:t>
            </a:r>
          </a:p>
          <a:p>
            <a:pPr lvl="2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34 compétitions  dont 17 pour les BE-MI</a:t>
            </a:r>
          </a:p>
          <a:p>
            <a:pPr lvl="2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16 meetings régionaux et 3 meetings nationaux</a:t>
            </a:r>
          </a:p>
          <a:p>
            <a:pPr lvl="1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Running : </a:t>
            </a:r>
          </a:p>
          <a:p>
            <a:pPr lvl="2"/>
            <a:r>
              <a:rPr lang="fr-F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30 courses labelisées (25 label régional – 5 label national)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871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0ED6F6-2628-74A7-5F99-C8B68327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93" y="308836"/>
            <a:ext cx="10402614" cy="480131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Campagne PSF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9AF477-7803-60BF-4087-9EFA9CCF8AE7}"/>
              </a:ext>
            </a:extLst>
          </p:cNvPr>
          <p:cNvSpPr txBox="1"/>
          <p:nvPr/>
        </p:nvSpPr>
        <p:spPr>
          <a:xfrm>
            <a:off x="3048000" y="902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effectLst/>
              </a:rPr>
              <a:t>CONDITIONS D'ELIGIBILITE DES CLUBS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Image 4" descr="Une image contenant texte, capture d’écran, Police, carte de visite&#10;&#10;Le contenu généré par l’IA peut être incorrect.">
            <a:extLst>
              <a:ext uri="{FF2B5EF4-FFF2-40B4-BE49-F238E27FC236}">
                <a16:creationId xmlns:a16="http://schemas.microsoft.com/office/drawing/2014/main" id="{DE84D5C0-1106-2F9A-824E-94CD9630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0" y="1385387"/>
            <a:ext cx="5115800" cy="451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7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27029-8904-EE64-C560-C45B95D2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75A385-77E5-62C6-8A00-D9A1344A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93" y="308836"/>
            <a:ext cx="10402614" cy="480131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Campagne PSF 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31BCE9-530B-9402-FB49-6AEF8883AD16}"/>
              </a:ext>
            </a:extLst>
          </p:cNvPr>
          <p:cNvSpPr txBox="1"/>
          <p:nvPr/>
        </p:nvSpPr>
        <p:spPr>
          <a:xfrm>
            <a:off x="5327584" y="2138815"/>
            <a:ext cx="185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CALENDRIER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460A1A37-D07E-AB98-1B77-1D181A7E4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562837"/>
              </p:ext>
            </p:extLst>
          </p:nvPr>
        </p:nvGraphicFramePr>
        <p:xfrm>
          <a:off x="639951" y="2933712"/>
          <a:ext cx="11110615" cy="69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D06C6E2A-2906-F4CE-28D2-12EE8D6B775E}"/>
              </a:ext>
            </a:extLst>
          </p:cNvPr>
          <p:cNvSpPr txBox="1"/>
          <p:nvPr/>
        </p:nvSpPr>
        <p:spPr>
          <a:xfrm>
            <a:off x="724032" y="3741683"/>
            <a:ext cx="13990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</a:rPr>
              <a:t>28 MARS</a:t>
            </a:r>
          </a:p>
          <a:p>
            <a:pPr algn="ctr">
              <a:lnSpc>
                <a:spcPts val="1440"/>
              </a:lnSpc>
            </a:pPr>
            <a:r>
              <a:rPr lang="fr-FR" sz="1200" b="1" dirty="0">
                <a:latin typeface="PT Sans" panose="020B0503020203020204" pitchFamily="34" charset="0"/>
              </a:rPr>
              <a:t>Lancement de</a:t>
            </a:r>
          </a:p>
          <a:p>
            <a:pPr algn="ctr">
              <a:lnSpc>
                <a:spcPts val="1440"/>
              </a:lnSpc>
            </a:pPr>
            <a:r>
              <a:rPr lang="fr-FR" sz="1200" b="1" dirty="0">
                <a:latin typeface="PT Sans" panose="020B0503020203020204" pitchFamily="34" charset="0"/>
              </a:rPr>
              <a:t>la campagne</a:t>
            </a:r>
          </a:p>
          <a:p>
            <a:pPr algn="ctr">
              <a:lnSpc>
                <a:spcPts val="1440"/>
              </a:lnSpc>
            </a:pPr>
            <a:r>
              <a:rPr lang="fr-FR" sz="1200" b="1" dirty="0">
                <a:latin typeface="PT Sans" panose="020B0503020203020204" pitchFamily="34" charset="0"/>
              </a:rPr>
              <a:t>PSF 2025</a:t>
            </a:r>
            <a:endParaRPr lang="fr-FR" sz="1100" b="1" dirty="0">
              <a:latin typeface="PT Sans" panose="020B0503020203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8AEE3A-D6A8-968C-4E25-0DD1090A60AD}"/>
              </a:ext>
            </a:extLst>
          </p:cNvPr>
          <p:cNvSpPr txBox="1"/>
          <p:nvPr/>
        </p:nvSpPr>
        <p:spPr>
          <a:xfrm>
            <a:off x="2239582" y="3741683"/>
            <a:ext cx="1702676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2"/>
                </a:solidFill>
              </a:rPr>
              <a:t>21 AVRIL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Fin de dépôt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des dossiers,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fermeture du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Compte Asso</a:t>
            </a:r>
            <a:endParaRPr lang="fr-FR" sz="1100" b="1" dirty="0">
              <a:latin typeface="PT Sans" panose="020B0503020203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2AB570-8D0C-B5AE-0C25-F17CE0173B10}"/>
              </a:ext>
            </a:extLst>
          </p:cNvPr>
          <p:cNvSpPr txBox="1"/>
          <p:nvPr/>
        </p:nvSpPr>
        <p:spPr>
          <a:xfrm>
            <a:off x="3828832" y="3741683"/>
            <a:ext cx="2144109" cy="73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30 AVRIL – 30 MAI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Instruction des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dossiers par les Ligues</a:t>
            </a:r>
            <a:endParaRPr lang="fr-FR" sz="1100" b="1" dirty="0">
              <a:latin typeface="PT Sans" panose="020B0503020203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154DA8-863D-AF75-18CF-9AD6008E5586}"/>
              </a:ext>
            </a:extLst>
          </p:cNvPr>
          <p:cNvSpPr txBox="1"/>
          <p:nvPr/>
        </p:nvSpPr>
        <p:spPr>
          <a:xfrm>
            <a:off x="6257224" y="3741683"/>
            <a:ext cx="1399057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</a:rPr>
              <a:t>31 MAI</a:t>
            </a:r>
          </a:p>
          <a:p>
            <a:pPr algn="ctr">
              <a:lnSpc>
                <a:spcPts val="1440"/>
              </a:lnSpc>
            </a:pPr>
            <a:r>
              <a:rPr lang="fr-FR" sz="1200" b="1" dirty="0">
                <a:latin typeface="PT Sans" panose="020B0503020203020204" pitchFamily="34" charset="0"/>
              </a:rPr>
              <a:t>Validation fédérale puis transmission des dossiers à l’ANS</a:t>
            </a:r>
            <a:endParaRPr lang="fr-FR" sz="1100" b="1" dirty="0">
              <a:latin typeface="PT Sans" panose="020B0503020203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3F7D559-5812-271F-2F10-8557FEA91E16}"/>
              </a:ext>
            </a:extLst>
          </p:cNvPr>
          <p:cNvSpPr txBox="1"/>
          <p:nvPr/>
        </p:nvSpPr>
        <p:spPr>
          <a:xfrm>
            <a:off x="7940564" y="3741683"/>
            <a:ext cx="1529256" cy="1147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2"/>
                </a:solidFill>
              </a:rPr>
              <a:t>30 JUIN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Date limite de transmission des bilans de la campagne N-1</a:t>
            </a:r>
            <a:endParaRPr lang="fr-FR" sz="1100" b="1" dirty="0">
              <a:latin typeface="PT Sans" panose="020B0503020203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C94F01-0785-8AC9-EB3B-DC4FE11CFB8C}"/>
              </a:ext>
            </a:extLst>
          </p:cNvPr>
          <p:cNvSpPr txBox="1"/>
          <p:nvPr/>
        </p:nvSpPr>
        <p:spPr>
          <a:xfrm>
            <a:off x="9371153" y="3738413"/>
            <a:ext cx="2526558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JUILLET - SEPTEMBRE</a:t>
            </a:r>
          </a:p>
          <a:p>
            <a:pPr algn="ctr">
              <a:lnSpc>
                <a:spcPts val="1600"/>
              </a:lnSpc>
            </a:pPr>
            <a:r>
              <a:rPr lang="fr-FR" sz="1200" b="1" dirty="0">
                <a:latin typeface="PT Sans" panose="020B0503020203020204" pitchFamily="34" charset="0"/>
              </a:rPr>
              <a:t>Mise en paiement par l’ANS et envoi des notifications par la FFA</a:t>
            </a:r>
          </a:p>
        </p:txBody>
      </p:sp>
    </p:spTree>
    <p:extLst>
      <p:ext uri="{BB962C8B-B14F-4D97-AF65-F5344CB8AC3E}">
        <p14:creationId xmlns:p14="http://schemas.microsoft.com/office/powerpoint/2010/main" val="42032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9" y="378525"/>
            <a:ext cx="7083091" cy="36349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7FF639F-A45A-1325-8C23-1951321D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5227640"/>
            <a:ext cx="3893576" cy="16084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111045" y="4139385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Carcassonne – samedi 5 avril 2025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98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FCA2F-D14C-789D-06DC-02B6691A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825495-0FDD-6A0A-2CB6-F9FD09F28A87}"/>
              </a:ext>
            </a:extLst>
          </p:cNvPr>
          <p:cNvSpPr txBox="1"/>
          <p:nvPr/>
        </p:nvSpPr>
        <p:spPr>
          <a:xfrm>
            <a:off x="1474839" y="367593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Carcassonne – samedi 5 avril 2025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645646-6D2A-910F-63D6-BE1826F68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9" y="36759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20ACF5-2807-C72B-6CAA-9B259BC42144}"/>
              </a:ext>
            </a:extLst>
          </p:cNvPr>
          <p:cNvSpPr txBox="1"/>
          <p:nvPr/>
        </p:nvSpPr>
        <p:spPr>
          <a:xfrm>
            <a:off x="835742" y="2654710"/>
            <a:ext cx="1036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+mn-cs"/>
              </a:rPr>
              <a:t>ÉLECTIONS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i="1" dirty="0">
                <a:solidFill>
                  <a:prstClr val="black"/>
                </a:solidFill>
                <a:latin typeface="Amasis MT Pro Medium" panose="020B0604020202020204" pitchFamily="18" charset="0"/>
              </a:rPr>
              <a:t>MEMBRES de la COMMISSION de CONTRÔLE des FINANCES</a:t>
            </a:r>
            <a:endParaRPr kumimoji="0" lang="fr-FR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0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67E4-8E36-B340-AC6F-21BC9939B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2A03E9B-6BAD-FDD3-3085-FD1BC224A1DC}"/>
              </a:ext>
            </a:extLst>
          </p:cNvPr>
          <p:cNvSpPr txBox="1"/>
          <p:nvPr/>
        </p:nvSpPr>
        <p:spPr>
          <a:xfrm>
            <a:off x="1484671" y="653831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D21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ASSEMBLÉE GÉNÉRALE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rgbClr val="0D21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Carcassonne – samedi 5 avril 2025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D216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11679E-6F05-CEB8-3175-061B51C39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2" y="47795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453CF3-27ED-1BDA-71F8-5BA071A70038}"/>
              </a:ext>
            </a:extLst>
          </p:cNvPr>
          <p:cNvSpPr txBox="1"/>
          <p:nvPr/>
        </p:nvSpPr>
        <p:spPr>
          <a:xfrm>
            <a:off x="914400" y="2654710"/>
            <a:ext cx="10363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1" u="none" strike="noStrike" kern="1200" cap="none" spc="0" normalizeH="0" baseline="0" noProof="0" dirty="0">
                <a:ln>
                  <a:noFill/>
                </a:ln>
                <a:solidFill>
                  <a:srgbClr val="0D2165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+mn-cs"/>
              </a:rPr>
              <a:t>RAPPORT TECHNIQUE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D2165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+mn-cs"/>
              </a:rPr>
              <a:t>Tidiane CORREA – Jocelyn PIAT – Yann BESSON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D2165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+mn-cs"/>
              </a:rPr>
              <a:t>Jean MONNIER</a:t>
            </a:r>
          </a:p>
        </p:txBody>
      </p:sp>
      <p:pic>
        <p:nvPicPr>
          <p:cNvPr id="6" name="Image 5" descr="Une image contenant Police, Graphique, texte, conception&#10;&#10;Description générée automatiquement">
            <a:extLst>
              <a:ext uri="{FF2B5EF4-FFF2-40B4-BE49-F238E27FC236}">
                <a16:creationId xmlns:a16="http://schemas.microsoft.com/office/drawing/2014/main" id="{C9F39535-1119-1786-52CA-90E11E43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42" y="290543"/>
            <a:ext cx="1953230" cy="13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4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Arial Black" pitchFamily="34" charset="0"/>
              </a:rPr>
              <a:t>SECTEUR PERFORMANCE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816864" y="1999593"/>
            <a:ext cx="10871200" cy="361293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fr-FR" sz="3200" b="1" dirty="0">
                <a:latin typeface="PT Sans" panose="020B0503020203020204" pitchFamily="34" charset="0"/>
              </a:rPr>
              <a:t>DES ATHLETES LISTÉS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fr-FR" sz="3200" b="1" dirty="0">
                <a:latin typeface="PT Sans" panose="020B0503020203020204" pitchFamily="34" charset="0"/>
              </a:rPr>
              <a:t>DES STAGES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fr-FR" sz="3200" b="1" dirty="0">
                <a:latin typeface="PT Sans" panose="020B0503020203020204" pitchFamily="34" charset="0"/>
              </a:rPr>
              <a:t>DES REGROUPEMENTS EN COMPETITION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fr-FR" sz="3200" b="1" dirty="0">
                <a:latin typeface="PT Sans" panose="020B0503020203020204" pitchFamily="34" charset="0"/>
              </a:rPr>
              <a:t>DES RÉSULTATS AU NIVEAU NATIONAL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fr-FR" sz="3200" b="1" dirty="0">
                <a:latin typeface="PT Sans" panose="020B0503020203020204" pitchFamily="34" charset="0"/>
              </a:rPr>
              <a:t>DES RÉSULTATS AU NIVEAU INTERNATIONAL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fr-FR" sz="3200" b="1" dirty="0">
                <a:latin typeface="PT Sans" panose="020B0503020203020204" pitchFamily="34" charset="0"/>
              </a:rPr>
              <a:t>DES STRUCTURES D’ENTRAINEMENT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488" y="5881094"/>
            <a:ext cx="1487553" cy="76816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4BB8D-FB0B-4121-BCF7-0C0D61B3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DDFB3A4-F9CA-4D31-784A-C1171351C48D}"/>
              </a:ext>
            </a:extLst>
          </p:cNvPr>
          <p:cNvSpPr txBox="1"/>
          <p:nvPr/>
        </p:nvSpPr>
        <p:spPr>
          <a:xfrm>
            <a:off x="914400" y="2654710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latin typeface="Amasis MT Pro Medium" panose="020B0604020202020204" pitchFamily="18" charset="0"/>
              </a:rPr>
              <a:t>RAPPORT MORAL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Marc CONGRAS– Président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38448C-CBD8-1734-98B9-E445EC19407B}"/>
              </a:ext>
            </a:extLst>
          </p:cNvPr>
          <p:cNvSpPr txBox="1"/>
          <p:nvPr/>
        </p:nvSpPr>
        <p:spPr>
          <a:xfrm>
            <a:off x="1474839" y="367593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ASSEMBLÉE GÉNÉRALE 2024</a:t>
            </a:r>
          </a:p>
          <a:p>
            <a:pPr algn="ctr"/>
            <a:r>
              <a:rPr lang="nn-NO" sz="1200" dirty="0"/>
              <a:t>Carcassonne – samedi 5 avril 2025</a:t>
            </a:r>
            <a:endParaRPr lang="fr-FR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2E3241-C772-CA01-DF2E-8C23921A2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9" y="367593"/>
            <a:ext cx="1722118" cy="8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08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73343" cy="121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fr-FR" sz="3200" dirty="0">
                <a:latin typeface="Aptos Black" panose="020B0004020202020204" pitchFamily="34" charset="0"/>
              </a:rPr>
              <a:t>   ATHLÈTES LISTÉS</a:t>
            </a:r>
            <a:br>
              <a:rPr lang="fr-FR" sz="3200" dirty="0">
                <a:latin typeface="Aptos Black" panose="020B0004020202020204" pitchFamily="34" charset="0"/>
              </a:rPr>
            </a:br>
            <a:r>
              <a:rPr lang="fr-FR" sz="3200" dirty="0">
                <a:latin typeface="Aptos Black" panose="020B0004020202020204" pitchFamily="34" charset="0"/>
              </a:rPr>
              <a:t>   ÉVOLUTION 2021-2024</a:t>
            </a:r>
            <a:endParaRPr sz="3200" dirty="0">
              <a:latin typeface="Aptos Black" panose="020B0004020202020204" pitchFamily="34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1" name="Google Shape;191;p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192" name="Google Shape;192;p12"/>
          <p:cNvGraphicFramePr/>
          <p:nvPr/>
        </p:nvGraphicFramePr>
        <p:xfrm>
          <a:off x="845183" y="1578430"/>
          <a:ext cx="9436635" cy="466843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10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cap="none" dirty="0"/>
                        <a:t>2021-2022</a:t>
                      </a:r>
                      <a:endParaRPr b="1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dirty="0"/>
                        <a:t>2022-2023</a:t>
                      </a:r>
                      <a:endParaRPr b="1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dirty="0"/>
                        <a:t>2023-2024</a:t>
                      </a:r>
                      <a:endParaRPr b="1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64 Listés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/>
                        <a:t>51 Listés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64 Listés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1 Elites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2 Elites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2 Elites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5 Séniors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3 Séniors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5 Séniors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10 Relèves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12 Relèves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7 Relèves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1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2 Reconversions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1 Reconversion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0 Reconversions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32 Espoirs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25 Espoirs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44 Espoirs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14 Collectifs Nationaux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8 Collectifs Nationaux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dirty="0"/>
                        <a:t>6 Collectifs Nationaux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3" name="Google Shape;193;p12"/>
          <p:cNvSpPr/>
          <p:nvPr/>
        </p:nvSpPr>
        <p:spPr>
          <a:xfrm rot="5225625">
            <a:off x="10411516" y="2953802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2"/>
          <p:cNvSpPr/>
          <p:nvPr/>
        </p:nvSpPr>
        <p:spPr>
          <a:xfrm rot="2865842">
            <a:off x="10391010" y="3484586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68DA21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2"/>
          <p:cNvSpPr/>
          <p:nvPr/>
        </p:nvSpPr>
        <p:spPr>
          <a:xfrm rot="8334323">
            <a:off x="10436702" y="4136655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2"/>
          <p:cNvSpPr/>
          <p:nvPr/>
        </p:nvSpPr>
        <p:spPr>
          <a:xfrm rot="2865842">
            <a:off x="10434189" y="5314067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68DA21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2"/>
          <p:cNvSpPr/>
          <p:nvPr/>
        </p:nvSpPr>
        <p:spPr>
          <a:xfrm rot="8334323">
            <a:off x="10434190" y="4720748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2"/>
          <p:cNvSpPr/>
          <p:nvPr/>
        </p:nvSpPr>
        <p:spPr>
          <a:xfrm rot="8334323">
            <a:off x="10394502" y="5907501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94;p12">
            <a:extLst>
              <a:ext uri="{FF2B5EF4-FFF2-40B4-BE49-F238E27FC236}">
                <a16:creationId xmlns:a16="http://schemas.microsoft.com/office/drawing/2014/main" id="{1C021684-9552-9970-E27B-B00FF3F0E62A}"/>
              </a:ext>
            </a:extLst>
          </p:cNvPr>
          <p:cNvSpPr/>
          <p:nvPr/>
        </p:nvSpPr>
        <p:spPr>
          <a:xfrm rot="2865842">
            <a:off x="10424028" y="2386952"/>
            <a:ext cx="170329" cy="2510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68DA21"/>
          </a:solidFill>
          <a:ln w="12700" cap="flat" cmpd="sng">
            <a:solidFill>
              <a:srgbClr val="004F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73343" cy="121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fr-FR" sz="3200" b="1" dirty="0">
                <a:latin typeface="Aptos Black" panose="020B0004020202020204" pitchFamily="34" charset="0"/>
              </a:rPr>
              <a:t>ÉVOLUTIONS</a:t>
            </a:r>
            <a:r>
              <a:rPr lang="fr-FR" sz="3200" b="1" u="none" strike="noStrike" dirty="0">
                <a:latin typeface="Aptos Black" panose="020B0004020202020204" pitchFamily="34" charset="0"/>
              </a:rPr>
              <a:t> LISTES HAUT-NIVEAU</a:t>
            </a:r>
            <a:endParaRPr sz="3200" dirty="0">
              <a:latin typeface="Aptos Black" panose="020B0004020202020204" pitchFamily="34" charset="0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6" name="Google Shape;206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07" name="Google Shape;207;p13"/>
          <p:cNvGraphicFramePr/>
          <p:nvPr/>
        </p:nvGraphicFramePr>
        <p:xfrm>
          <a:off x="376278" y="1879401"/>
          <a:ext cx="3250978" cy="1404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8" name="Google Shape;208;p13"/>
          <p:cNvGraphicFramePr/>
          <p:nvPr/>
        </p:nvGraphicFramePr>
        <p:xfrm>
          <a:off x="4143479" y="1502835"/>
          <a:ext cx="3807140" cy="176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9" name="Google Shape;209;p13"/>
          <p:cNvGraphicFramePr/>
          <p:nvPr/>
        </p:nvGraphicFramePr>
        <p:xfrm>
          <a:off x="3985164" y="3547651"/>
          <a:ext cx="3836265" cy="274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0" name="Google Shape;210;p13"/>
          <p:cNvGraphicFramePr/>
          <p:nvPr/>
        </p:nvGraphicFramePr>
        <p:xfrm>
          <a:off x="361507" y="3674605"/>
          <a:ext cx="3194114" cy="281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1" name="Google Shape;211;p13"/>
          <p:cNvGraphicFramePr/>
          <p:nvPr/>
        </p:nvGraphicFramePr>
        <p:xfrm>
          <a:off x="8104912" y="1974915"/>
          <a:ext cx="3879260" cy="1523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2" name="Google Shape;212;p13"/>
          <p:cNvGraphicFramePr/>
          <p:nvPr/>
        </p:nvGraphicFramePr>
        <p:xfrm>
          <a:off x="8104912" y="3654509"/>
          <a:ext cx="3879260" cy="281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838200" y="155576"/>
            <a:ext cx="98733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fr-FR" b="1" dirty="0">
                <a:latin typeface="Aptos Black" panose="020B0004020202020204" pitchFamily="34" charset="0"/>
              </a:rPr>
              <a:t>           </a:t>
            </a:r>
            <a:r>
              <a:rPr lang="fr-FR" sz="3200" b="1" dirty="0">
                <a:latin typeface="Aptos Black" panose="020B0004020202020204" pitchFamily="34" charset="0"/>
              </a:rPr>
              <a:t>STAGES : ÉVOLUTION 2022-24</a:t>
            </a:r>
            <a:endParaRPr sz="3200" b="1" dirty="0">
              <a:latin typeface="Aptos Black" panose="020B0004020202020204" pitchFamily="34" charset="0"/>
            </a:endParaRPr>
          </a:p>
        </p:txBody>
      </p:sp>
      <p:sp>
        <p:nvSpPr>
          <p:cNvPr id="218" name="Google Shape;2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9" name="Google Shape;21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20" name="Google Shape;220;p14"/>
          <p:cNvGraphicFramePr/>
          <p:nvPr/>
        </p:nvGraphicFramePr>
        <p:xfrm>
          <a:off x="698090" y="1254125"/>
          <a:ext cx="10655735" cy="48812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57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FF0000"/>
                          </a:solidFill>
                        </a:rPr>
                        <a:t>2021-22</a:t>
                      </a:r>
                      <a:endParaRPr sz="1800" b="1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FF0000"/>
                          </a:solidFill>
                        </a:rPr>
                        <a:t>2022-23</a:t>
                      </a:r>
                      <a:endParaRPr sz="1800" b="1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</a:rPr>
                        <a:t>2023-24</a:t>
                      </a:r>
                      <a:endParaRPr sz="1800" b="1" i="0" u="none" strike="noStrik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dirty="0">
                          <a:latin typeface="Aptos Black" panose="020B0004020202020204" pitchFamily="34" charset="0"/>
                        </a:rPr>
                        <a:t>Nombre total de nuitées</a:t>
                      </a:r>
                      <a:endParaRPr sz="1800" b="0" i="0" u="none" strike="noStrike" dirty="0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23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27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25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Stages U18+</a:t>
                      </a:r>
                      <a:endParaRPr dirty="0">
                        <a:solidFill>
                          <a:srgbClr val="FF000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4</a:t>
                      </a:r>
                      <a:endParaRPr sz="1800" b="0" i="0" u="none" strike="noStrike">
                        <a:solidFill>
                          <a:srgbClr val="0070C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3</a:t>
                      </a:r>
                      <a:endParaRPr sz="1800" b="0" i="0" u="none" strike="noStrike">
                        <a:solidFill>
                          <a:srgbClr val="0070C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3</a:t>
                      </a:r>
                      <a:endParaRPr sz="1800" b="0" i="0" u="none" strike="noStrike">
                        <a:solidFill>
                          <a:srgbClr val="0070C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Nombre de nuitées</a:t>
                      </a:r>
                      <a:endParaRPr dirty="0">
                        <a:solidFill>
                          <a:srgbClr val="00206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</a:rPr>
                        <a:t>15</a:t>
                      </a:r>
                      <a:endParaRPr sz="1800" b="0" i="0" u="none" strike="noStrike">
                        <a:solidFill>
                          <a:srgbClr val="00206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</a:rPr>
                        <a:t>11</a:t>
                      </a:r>
                      <a:endParaRPr sz="1800" b="0" i="0" u="none" strike="noStrike">
                        <a:solidFill>
                          <a:srgbClr val="00206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dirty="0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</a:rPr>
                        <a:t>11</a:t>
                      </a:r>
                      <a:endParaRPr sz="1800" b="0" i="0" u="none" strike="noStrike" dirty="0">
                        <a:solidFill>
                          <a:srgbClr val="00206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  Athlètes en suivi U18+ invités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D2366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dirty="0"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258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295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dirty="0">
                          <a:latin typeface="Aptos Black" panose="020B0004020202020204" pitchFamily="34" charset="0"/>
                        </a:rPr>
                        <a:t>Athlètes participants</a:t>
                      </a:r>
                      <a:endParaRPr sz="1800" b="0" i="0" u="none" strike="noStrike" dirty="0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82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126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D2366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135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latin typeface="Aptos Black" panose="020B0004020202020204" pitchFamily="34" charset="0"/>
                        </a:rPr>
                        <a:t>Stages U16</a:t>
                      </a:r>
                      <a:endParaRPr sz="1800" b="1" i="0" u="none" strike="noStrike" dirty="0">
                        <a:solidFill>
                          <a:srgbClr val="FF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2</a:t>
                      </a:r>
                      <a:endParaRPr sz="1800" b="0" i="0" u="none" strike="noStrike">
                        <a:solidFill>
                          <a:srgbClr val="0070C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1133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61133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61133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Nombre de nuitées</a:t>
                      </a:r>
                      <a:endParaRPr>
                        <a:solidFill>
                          <a:srgbClr val="00206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</a:rPr>
                        <a:t>8</a:t>
                      </a:r>
                      <a:endParaRPr sz="1800" b="0" i="0" u="none" strike="noStrike">
                        <a:solidFill>
                          <a:srgbClr val="00206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</a:rPr>
                        <a:t>16</a:t>
                      </a:r>
                      <a:endParaRPr sz="1800" b="0" i="0" u="none" strike="noStrike">
                        <a:solidFill>
                          <a:srgbClr val="00206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dirty="0">
                        <a:solidFill>
                          <a:srgbClr val="00206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  Athlètes en suivi U16 invités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D2366"/>
                          </a:solidFill>
                          <a:latin typeface="Aptos Black" panose="020B0004020202020204" pitchFamily="34" charset="0"/>
                          <a:cs typeface="Arial"/>
                          <a:sym typeface="Arial"/>
                        </a:rPr>
                        <a:t>102</a:t>
                      </a:r>
                      <a:endParaRPr dirty="0"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D2366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147 (U14)</a:t>
                      </a:r>
                      <a:endParaRPr dirty="0"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105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  Athlètes participants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91A4C"/>
                          </a:solidFill>
                          <a:latin typeface="Aptos Black" panose="020B0004020202020204" pitchFamily="34" charset="0"/>
                          <a:cs typeface="Arial"/>
                          <a:sym typeface="Arial"/>
                        </a:rPr>
                        <a:t>81</a:t>
                      </a:r>
                      <a:endParaRPr dirty="0"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126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83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Stages U16-U18</a:t>
                      </a:r>
                      <a:endParaRPr dirty="0">
                        <a:solidFill>
                          <a:srgbClr val="FF000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91A4C"/>
                          </a:solidFill>
                          <a:latin typeface="Aptos Black" panose="020B0004020202020204" pitchFamily="34" charset="0"/>
                          <a:cs typeface="Arial"/>
                          <a:sym typeface="Arial"/>
                        </a:rPr>
                        <a:t>1</a:t>
                      </a:r>
                      <a:endParaRPr dirty="0"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2 (oct/nov)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Nombre de nuitées</a:t>
                      </a:r>
                      <a:endParaRPr>
                        <a:solidFill>
                          <a:srgbClr val="00206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cs typeface="Arial"/>
                          <a:sym typeface="Arial"/>
                        </a:rPr>
                        <a:t>2 + 2 </a:t>
                      </a:r>
                      <a:endParaRPr dirty="0">
                        <a:solidFill>
                          <a:srgbClr val="00206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>
                        <a:solidFill>
                          <a:srgbClr val="002060"/>
                        </a:solidFill>
                        <a:latin typeface="Aptos Black" panose="020B0004020202020204" pitchFamily="34" charset="0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02060"/>
                          </a:solidFill>
                          <a:latin typeface="Aptos Black" panose="020B0004020202020204" pitchFamily="34" charset="0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800" b="0" i="0" u="none" strike="noStrike" dirty="0">
                        <a:solidFill>
                          <a:srgbClr val="00206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Médical et Paramédical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≥ 2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≥ 3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≥ 3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1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Entraîneurs mobilisés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23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latin typeface="Aptos Black" panose="020B0004020202020204" pitchFamily="34" charset="0"/>
                        </a:rPr>
                        <a:t>38</a:t>
                      </a:r>
                      <a:endParaRPr sz="1800" b="0" i="0" u="none" strike="noStrike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dirty="0">
                          <a:latin typeface="Aptos Black" panose="020B0004020202020204" pitchFamily="34" charset="0"/>
                        </a:rPr>
                        <a:t>29</a:t>
                      </a:r>
                      <a:endParaRPr sz="1800" b="0" i="0" u="none" strike="noStrike" dirty="0">
                        <a:solidFill>
                          <a:srgbClr val="0D2366"/>
                        </a:solidFill>
                        <a:latin typeface="Aptos Black" panose="020B00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73343" cy="88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fr-FR" sz="3200" dirty="0">
                <a:latin typeface="Aptos Black" panose="020B0004020202020204" pitchFamily="34" charset="0"/>
                <a:ea typeface="Arial Black"/>
                <a:cs typeface="Arial Black"/>
                <a:sym typeface="Arial Black"/>
              </a:rPr>
              <a:t>REGROUPEMENT</a:t>
            </a:r>
            <a:r>
              <a:rPr lang="fr-FR" sz="3200" dirty="0">
                <a:latin typeface="Aptos Black" panose="020B0004020202020204" pitchFamily="34" charset="0"/>
              </a:rPr>
              <a:t>S U16-U20</a:t>
            </a:r>
            <a:r>
              <a:rPr lang="fr-FR" sz="3200" dirty="0">
                <a:latin typeface="Aptos Black" panose="020B0004020202020204" pitchFamily="34" charset="0"/>
                <a:ea typeface="Arial Black"/>
                <a:cs typeface="Arial Black"/>
                <a:sym typeface="Arial Black"/>
              </a:rPr>
              <a:t> EN </a:t>
            </a:r>
            <a:r>
              <a:rPr lang="fr-FR" sz="3200" dirty="0">
                <a:latin typeface="Aptos Black" panose="020B0004020202020204" pitchFamily="34" charset="0"/>
              </a:rPr>
              <a:t>COMPÉTITION</a:t>
            </a:r>
            <a:endParaRPr sz="3200" dirty="0">
              <a:latin typeface="Aptos Black" panose="020B0004020202020204" pitchFamily="34" charset="0"/>
            </a:endParaRPr>
          </a:p>
        </p:txBody>
      </p:sp>
      <p:sp>
        <p:nvSpPr>
          <p:cNvPr id="226" name="Google Shape;2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7" name="Google Shape;22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28" name="Google Shape;228;p15"/>
          <p:cNvGraphicFramePr/>
          <p:nvPr/>
        </p:nvGraphicFramePr>
        <p:xfrm>
          <a:off x="195942" y="1254124"/>
          <a:ext cx="11462675" cy="4816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3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FF0000"/>
                          </a:solidFill>
                        </a:rPr>
                        <a:t>2021-22</a:t>
                      </a:r>
                      <a:endParaRPr sz="1800" b="1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FF0000"/>
                          </a:solidFill>
                        </a:rPr>
                        <a:t>2022-23</a:t>
                      </a:r>
                      <a:endParaRPr sz="1800" b="1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</a:rPr>
                        <a:t>2023-24</a:t>
                      </a:r>
                      <a:endParaRPr sz="1800" b="1" i="0" u="none" strike="noStrik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091A4C"/>
                          </a:solidFill>
                        </a:rPr>
                        <a:t>MATCH U20 HIVER</a:t>
                      </a:r>
                      <a:endParaRPr sz="1800" b="1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LYON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LYON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AUBIERE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1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Nombre d’athlètes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45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Nombre de nuitées</a:t>
                      </a:r>
                      <a:endParaRPr/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1</a:t>
                      </a:r>
                      <a:endParaRPr sz="1800" b="0" i="0" u="none" strike="noStrike" baseline="30000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1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dirty="0">
                          <a:solidFill>
                            <a:srgbClr val="091A4C"/>
                          </a:solidFill>
                        </a:rPr>
                        <a:t>  Résultats</a:t>
                      </a:r>
                      <a:endParaRPr sz="1800" b="0" i="0" u="none" strike="noStrike" dirty="0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fr-FR" sz="1800" b="0" i="0" u="none" strike="noStrike" baseline="30000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ième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fr-FR" sz="1800" baseline="30000">
                          <a:solidFill>
                            <a:srgbClr val="091A4C"/>
                          </a:solidFill>
                        </a:rPr>
                        <a:t>ème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3i</a:t>
                      </a:r>
                      <a:r>
                        <a:rPr lang="fr-FR" sz="1800" baseline="30000">
                          <a:solidFill>
                            <a:srgbClr val="091A4C"/>
                          </a:solidFill>
                        </a:rPr>
                        <a:t>ème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COUPE DE France U16 CROSS</a:t>
                      </a:r>
                      <a:endParaRPr sz="1800" b="1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LES MUREAUX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1A4C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CARHAIX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CAP DECOUVERTE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Nombre d’athlètes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16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  Nombre de nuitées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Résultats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rgbClr val="091A4C"/>
                          </a:solidFill>
                        </a:rPr>
                        <a:t>1</a:t>
                      </a:r>
                      <a:r>
                        <a:rPr lang="fr-FR" sz="1800" baseline="30000">
                          <a:solidFill>
                            <a:srgbClr val="091A4C"/>
                          </a:solidFill>
                        </a:rPr>
                        <a:t>er</a:t>
                      </a:r>
                      <a:r>
                        <a:rPr lang="fr-FR" sz="1800">
                          <a:solidFill>
                            <a:srgbClr val="091A4C"/>
                          </a:solidFill>
                        </a:rPr>
                        <a:t> 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rgbClr val="091A4C"/>
                          </a:solidFill>
                        </a:rPr>
                        <a:t>1</a:t>
                      </a:r>
                      <a:r>
                        <a:rPr lang="fr-FR" sz="1800" baseline="30000">
                          <a:solidFill>
                            <a:srgbClr val="091A4C"/>
                          </a:solidFill>
                        </a:rPr>
                        <a:t>er</a:t>
                      </a:r>
                      <a:r>
                        <a:rPr lang="fr-FR" sz="1800">
                          <a:solidFill>
                            <a:srgbClr val="091A4C"/>
                          </a:solidFill>
                        </a:rPr>
                        <a:t> 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rgbClr val="091A4C"/>
                          </a:solidFill>
                        </a:rPr>
                        <a:t>7</a:t>
                      </a:r>
                      <a:r>
                        <a:rPr lang="fr-FR" sz="1800" baseline="30000">
                          <a:solidFill>
                            <a:srgbClr val="091A4C"/>
                          </a:solidFill>
                        </a:rPr>
                        <a:t>ième</a:t>
                      </a:r>
                      <a:r>
                        <a:rPr lang="fr-FR" sz="1800">
                          <a:solidFill>
                            <a:srgbClr val="091A4C"/>
                          </a:solidFill>
                        </a:rPr>
                        <a:t> 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  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91A4C"/>
                        </a:solidFill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91A4C"/>
                        </a:solidFill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91A4C"/>
                        </a:solidFill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1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COUPE DE France U16 été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ANGERS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ALBI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DIJON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Nombre d’athlètes</a:t>
                      </a:r>
                      <a:endParaRPr/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1A4C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Nombre de nuitées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Résultats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fr-FR" sz="1800" baseline="30000">
                          <a:solidFill>
                            <a:srgbClr val="091A4C"/>
                          </a:solidFill>
                        </a:rPr>
                        <a:t>ème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fr-FR" sz="1800" b="0" i="0" u="none" strike="noStrike" baseline="30000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ième</a:t>
                      </a: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dirty="0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r>
                        <a:rPr lang="fr-FR" sz="1800" b="0" i="0" u="none" strike="noStrike" baseline="30000" dirty="0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ième</a:t>
                      </a:r>
                      <a:r>
                        <a:rPr lang="fr-FR" sz="1800" b="0" i="0" u="none" strike="noStrike" dirty="0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dirty="0"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FF487-4298-041B-CE99-E5544E34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103" y="571402"/>
            <a:ext cx="7492967" cy="736289"/>
          </a:xfrm>
        </p:spPr>
        <p:txBody>
          <a:bodyPr>
            <a:noAutofit/>
          </a:bodyPr>
          <a:lstStyle/>
          <a:p>
            <a:r>
              <a:rPr lang="fr-FR" sz="3200" dirty="0">
                <a:latin typeface="Aptos Black" panose="020B0004020202020204" pitchFamily="34" charset="0"/>
              </a:rPr>
              <a:t>PROJET TRAIL U18 &amp; U20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455C5E-3E20-0826-CFDF-0DA15627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07" y="1691148"/>
            <a:ext cx="8191058" cy="4048880"/>
          </a:xfrm>
        </p:spPr>
        <p:txBody>
          <a:bodyPr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sz="2400" dirty="0"/>
              <a:t>Trail de Fontfroide 2024 support des championnats d’Occitanie :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dirty="0"/>
              <a:t>1500 participants aux différentes épreuves.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dirty="0"/>
              <a:t>15 CAF, 6 JUF, 35 CAM, 16 JUM = 72 participants 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sz="2400" dirty="0"/>
              <a:t>Ambitions :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dirty="0"/>
              <a:t>Prolonger le suivi sur les catégories jeunes (U18, U20, </a:t>
            </a:r>
            <a:r>
              <a:rPr lang="fr-FR"/>
              <a:t>U23 1</a:t>
            </a:r>
            <a:r>
              <a:rPr lang="fr-FR" baseline="30000"/>
              <a:t>ère</a:t>
            </a:r>
            <a:r>
              <a:rPr lang="fr-FR"/>
              <a:t> année).</a:t>
            </a:r>
            <a:endParaRPr lang="fr-FR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dirty="0"/>
              <a:t>Assurer un suivi, comme pour les autres disciplines de l’athlétisme.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dirty="0"/>
              <a:t>A plus long terme : étendre cette approche aux autres disciplines hors stade ? (réflexion ETR)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sz="2400" dirty="0"/>
              <a:t>Les championnats </a:t>
            </a:r>
            <a:r>
              <a:rPr lang="fr-FR" sz="2400" dirty="0" err="1"/>
              <a:t>Occ</a:t>
            </a:r>
            <a:r>
              <a:rPr lang="fr-FR" sz="2400" dirty="0"/>
              <a:t> 2025 de trail ont été organisés au trail de la cité des Pierres (29-30 mars 2025) avec sélection pour le stage de ligue </a:t>
            </a:r>
            <a:r>
              <a:rPr lang="fr-FR" sz="2400" i="1" dirty="0"/>
              <a:t>Trail/Cross</a:t>
            </a:r>
            <a:r>
              <a:rPr lang="fr-FR" sz="2400" dirty="0"/>
              <a:t> qui sera organisé en octobre 2025 (semaine 43).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4232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73343" cy="88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fr-FR" sz="3200" dirty="0">
                <a:latin typeface="Aptos Black" panose="020B0004020202020204" pitchFamily="34" charset="0"/>
              </a:rPr>
              <a:t>RÉSULTATS</a:t>
            </a:r>
            <a:r>
              <a:rPr lang="fr-FR" sz="3200" dirty="0">
                <a:latin typeface="Aptos Black" panose="020B0004020202020204" pitchFamily="34" charset="0"/>
                <a:ea typeface="Arial Black"/>
                <a:cs typeface="Arial Black"/>
                <a:sym typeface="Arial Black"/>
              </a:rPr>
              <a:t> NATIONAUX INDIVIDUELS </a:t>
            </a:r>
            <a:endParaRPr dirty="0">
              <a:latin typeface="Aptos Black" panose="020B0004020202020204" pitchFamily="34" charset="0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5" name="Google Shape;2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36" name="Google Shape;236;p16"/>
          <p:cNvGraphicFramePr/>
          <p:nvPr/>
        </p:nvGraphicFramePr>
        <p:xfrm>
          <a:off x="195942" y="1254124"/>
          <a:ext cx="11462675" cy="4816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3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</a:rPr>
                        <a:t>2021-22</a:t>
                      </a:r>
                      <a:endParaRPr sz="1800" b="1" i="0" u="none" strike="noStrik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FF0000"/>
                          </a:solidFill>
                        </a:rPr>
                        <a:t>2022-23</a:t>
                      </a:r>
                      <a:endParaRPr sz="1800" b="1" i="0" u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</a:rPr>
                        <a:t>2023-24</a:t>
                      </a:r>
                      <a:endParaRPr sz="1800" b="1" i="0" u="none" strike="noStrik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u="none" strike="noStrike">
                          <a:solidFill>
                            <a:srgbClr val="091A4C"/>
                          </a:solidFill>
                        </a:rPr>
                        <a:t>RECORDS DE FRANCE</a:t>
                      </a:r>
                      <a:endParaRPr sz="1800" b="1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0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4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1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1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ABRAHAM  X 2</a:t>
                      </a:r>
                      <a:endParaRPr sz="1800"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KWARTENG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MOURIE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  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CONJUNGO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>
                          <a:solidFill>
                            <a:srgbClr val="091A4C"/>
                          </a:solidFill>
                        </a:rPr>
                        <a:t>MÉDAILLES</a:t>
                      </a:r>
                      <a:r>
                        <a:rPr lang="fr-FR" sz="1800" b="1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STADE/CROSS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75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86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77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OR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20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26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22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ARGENT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30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31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33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BRONZE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25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29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22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u="none" strike="noStrike">
                          <a:solidFill>
                            <a:srgbClr val="091A4C"/>
                          </a:solidFill>
                        </a:rPr>
                        <a:t>  </a:t>
                      </a:r>
                      <a:endParaRPr sz="1800" b="0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91A4C"/>
                        </a:solidFill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91A4C"/>
                        </a:solidFill>
                      </a:endParaRPr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91A4C"/>
                        </a:solidFill>
                      </a:endParaRPr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1">
                          <a:solidFill>
                            <a:srgbClr val="091A4C"/>
                          </a:solidFill>
                        </a:rPr>
                        <a:t>MÉDAILLES</a:t>
                      </a:r>
                      <a:r>
                        <a:rPr lang="fr-FR" sz="1800" b="1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HORS STADE</a:t>
                      </a:r>
                      <a:endParaRPr sz="1800" b="1" i="0" u="none" strike="noStrike">
                        <a:solidFill>
                          <a:srgbClr val="091A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64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</a:t>
                      </a:r>
                      <a:endParaRPr/>
                    </a:p>
                  </a:txBody>
                  <a:tcPr marL="3163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22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1A4C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ARGENT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24</a:t>
                      </a:r>
                      <a:endParaRPr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91A4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BRONZE</a:t>
                      </a:r>
                      <a:endParaRPr/>
                    </a:p>
                  </a:txBody>
                  <a:tcPr marL="189800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-</a:t>
                      </a:r>
                      <a:endParaRPr/>
                    </a:p>
                  </a:txBody>
                  <a:tcPr marL="7025" marR="7025" marT="70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/>
                        <a:t>18</a:t>
                      </a:r>
                      <a:endParaRPr dirty="0"/>
                    </a:p>
                  </a:txBody>
                  <a:tcPr marL="7025" marR="7025" marT="70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"/>
          <p:cNvSpPr txBox="1">
            <a:spLocks noGrp="1"/>
          </p:cNvSpPr>
          <p:nvPr>
            <p:ph type="title"/>
          </p:nvPr>
        </p:nvSpPr>
        <p:spPr>
          <a:xfrm>
            <a:off x="489808" y="151700"/>
            <a:ext cx="9873300" cy="104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3716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fr-FR" sz="3200" dirty="0">
                <a:latin typeface="Aptos Black" panose="020B0004020202020204" pitchFamily="34" charset="0"/>
              </a:rPr>
              <a:t>LES MÉDAILLES aux championnats de France 2024 Piste</a:t>
            </a:r>
            <a:endParaRPr sz="3200" dirty="0">
              <a:latin typeface="Aptos Black" panose="020B0004020202020204" pitchFamily="34" charset="0"/>
            </a:endParaRPr>
          </a:p>
        </p:txBody>
      </p:sp>
      <p:sp>
        <p:nvSpPr>
          <p:cNvPr id="242" name="Google Shape;2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3" name="Google Shape;24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2340685" y="5763549"/>
            <a:ext cx="2294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Résultats hivernaux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45" name="Google Shape;245;p17"/>
          <p:cNvGraphicFramePr/>
          <p:nvPr/>
        </p:nvGraphicFramePr>
        <p:xfrm>
          <a:off x="-31302" y="1535870"/>
          <a:ext cx="6558692" cy="431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6" name="Google Shape;246;p17"/>
          <p:cNvGraphicFramePr/>
          <p:nvPr/>
        </p:nvGraphicFramePr>
        <p:xfrm>
          <a:off x="5936954" y="1417400"/>
          <a:ext cx="5537700" cy="44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7" name="Google Shape;247;p17"/>
          <p:cNvSpPr txBox="1"/>
          <p:nvPr/>
        </p:nvSpPr>
        <p:spPr>
          <a:xfrm>
            <a:off x="8032377" y="5763549"/>
            <a:ext cx="2294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Résultats estivaux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A57EE3-460B-AFAE-D244-A2CA0D88136E}"/>
              </a:ext>
            </a:extLst>
          </p:cNvPr>
          <p:cNvSpPr txBox="1"/>
          <p:nvPr/>
        </p:nvSpPr>
        <p:spPr>
          <a:xfrm>
            <a:off x="1710812" y="414254"/>
            <a:ext cx="86327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LES MÉDAILLES aux championnats de France Hors stade 2024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83ECABB2-73FC-C3B3-1466-3FC80BAD902D}"/>
              </a:ext>
            </a:extLst>
          </p:cNvPr>
          <p:cNvGraphicFramePr>
            <a:graphicFrameLocks/>
          </p:cNvGraphicFramePr>
          <p:nvPr/>
        </p:nvGraphicFramePr>
        <p:xfrm>
          <a:off x="570271" y="1622908"/>
          <a:ext cx="10137058" cy="482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3100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"/>
          <p:cNvSpPr txBox="1">
            <a:spLocks noGrp="1"/>
          </p:cNvSpPr>
          <p:nvPr>
            <p:ph type="title"/>
          </p:nvPr>
        </p:nvSpPr>
        <p:spPr>
          <a:xfrm>
            <a:off x="1278194" y="94076"/>
            <a:ext cx="9433306" cy="86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3716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fr-FR" sz="3200" dirty="0">
                <a:latin typeface="Aptos Black" panose="020B0004020202020204" pitchFamily="34" charset="0"/>
              </a:rPr>
              <a:t>  BILAN À L’INTERNATIONAL</a:t>
            </a:r>
            <a:endParaRPr sz="3200" dirty="0">
              <a:latin typeface="Aptos Black" panose="020B0004020202020204" pitchFamily="34" charset="0"/>
            </a:endParaRPr>
          </a:p>
        </p:txBody>
      </p:sp>
      <p:sp>
        <p:nvSpPr>
          <p:cNvPr id="253" name="Google Shape;25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4" name="Google Shape;25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55" name="Google Shape;255;p18"/>
          <p:cNvGraphicFramePr/>
          <p:nvPr/>
        </p:nvGraphicFramePr>
        <p:xfrm>
          <a:off x="838200" y="1052052"/>
          <a:ext cx="10798000" cy="531736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3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0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77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2021-2022</a:t>
                      </a:r>
                      <a:endParaRPr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2022-2023</a:t>
                      </a:r>
                      <a:endParaRPr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2023-2024</a:t>
                      </a:r>
                      <a:endParaRPr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6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Occitanie représentée sur 15 compétitions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Occitanie représentée sur 18 compétitions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Occitanie représentée sur 13 compétitions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25 athlètes en EDF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38 athlètes en EDF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/>
                        <a:t>35 athlètes en EDF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6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2 médailles d’or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(Mayer/Camara)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1 médaille de bronze (Sagnes)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3 médailles d’or (Mayer/Conjungo/ Pouzancre Hoyer)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1 médailles d’argent (Robert)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1 médailles d’or (</a:t>
                      </a:r>
                      <a:r>
                        <a:rPr lang="fr-FR" sz="1600" dirty="0" err="1"/>
                        <a:t>Mourie</a:t>
                      </a:r>
                      <a:r>
                        <a:rPr lang="fr-FR" sz="1600" dirty="0"/>
                        <a:t> Rémi Europe U18)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1 médaille d’argent (</a:t>
                      </a:r>
                      <a:r>
                        <a:rPr lang="fr-FR" sz="1600" dirty="0" err="1"/>
                        <a:t>Bedrani</a:t>
                      </a:r>
                      <a:r>
                        <a:rPr lang="fr-FR" sz="1600" dirty="0"/>
                        <a:t> Djilali Europe Rome)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3 médailles de bronze (</a:t>
                      </a:r>
                      <a:r>
                        <a:rPr lang="fr-FR" sz="1600" dirty="0" err="1"/>
                        <a:t>Pouzancre</a:t>
                      </a:r>
                      <a:r>
                        <a:rPr lang="fr-FR" sz="1600" dirty="0"/>
                        <a:t> Lalie / </a:t>
                      </a:r>
                      <a:r>
                        <a:rPr lang="fr-FR" sz="1600" dirty="0" err="1"/>
                        <a:t>Trochain</a:t>
                      </a:r>
                      <a:r>
                        <a:rPr lang="fr-FR" sz="1600" dirty="0"/>
                        <a:t> Kilian / Abraham Alois aux Europe U18)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2 - 4</a:t>
                      </a:r>
                      <a:r>
                        <a:rPr lang="fr-FR" sz="1600" baseline="30000" dirty="0"/>
                        <a:t>ième</a:t>
                      </a:r>
                      <a:r>
                        <a:rPr lang="fr-FR" sz="1600" dirty="0"/>
                        <a:t>  places ( </a:t>
                      </a:r>
                      <a:r>
                        <a:rPr lang="fr-FR" sz="1600" dirty="0" err="1"/>
                        <a:t>Kwarteng</a:t>
                      </a:r>
                      <a:r>
                        <a:rPr lang="fr-FR" sz="1600" dirty="0"/>
                        <a:t> Victoria + RF 400m / Bastide Valentine Europe U18)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37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1  Victoire en Match (Laurent)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2  2iem place en Match (Galtier-Villa/ Boulon)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/>
                        <a:t>6 Qualifiés au JO (Julien/</a:t>
                      </a:r>
                      <a:r>
                        <a:rPr lang="fr-FR" sz="1600" dirty="0" err="1"/>
                        <a:t>Kpatcha</a:t>
                      </a:r>
                      <a:r>
                        <a:rPr lang="fr-FR" sz="1600" dirty="0"/>
                        <a:t>/Lamote/Robert/</a:t>
                      </a:r>
                      <a:r>
                        <a:rPr lang="fr-FR" sz="1600" dirty="0" err="1"/>
                        <a:t>Pontvianne</a:t>
                      </a:r>
                      <a:r>
                        <a:rPr lang="fr-FR" sz="1600" dirty="0"/>
                        <a:t>/ Mayer)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DF65B7-607D-0DA7-664A-4D66AACE3EEA}"/>
              </a:ext>
            </a:extLst>
          </p:cNvPr>
          <p:cNvSpPr txBox="1"/>
          <p:nvPr/>
        </p:nvSpPr>
        <p:spPr>
          <a:xfrm>
            <a:off x="1976285" y="422787"/>
            <a:ext cx="76003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BILAN A L’INTERNATIONAL HORS STADE 2024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5C5DBE-7709-BA84-03D1-67769B8DE347}"/>
              </a:ext>
            </a:extLst>
          </p:cNvPr>
          <p:cNvSpPr txBox="1"/>
          <p:nvPr/>
        </p:nvSpPr>
        <p:spPr>
          <a:xfrm>
            <a:off x="1455174" y="2064774"/>
            <a:ext cx="76888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Les athlètes de la ligue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Occitanie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ont concouru sur 8 compétitions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sous les couleurs de l’EDF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14 athlètes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occitans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sélectionnés en EDF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médaille d’or (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Antoine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Puydebois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Europe off road)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médaille de bronze (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Lili Beck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Europe off road)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37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474839" y="367593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ASSEMBLÉE GÉNÉRALE 2024</a:t>
            </a:r>
          </a:p>
          <a:p>
            <a:pPr algn="ctr"/>
            <a:r>
              <a:rPr lang="nn-NO" sz="1200" dirty="0"/>
              <a:t>Carcassonne – samedi 5 avril 2025</a:t>
            </a:r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9" y="36759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A60DDAC-457D-4FE0-AFB3-2545C8CFF532}"/>
              </a:ext>
            </a:extLst>
          </p:cNvPr>
          <p:cNvSpPr txBox="1"/>
          <p:nvPr/>
        </p:nvSpPr>
        <p:spPr>
          <a:xfrm>
            <a:off x="914400" y="2654710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latin typeface="Amasis MT Pro Medium" panose="020B0604020202020204" pitchFamily="18" charset="0"/>
              </a:rPr>
              <a:t>RAPPORT D’ACTIVITÉS</a:t>
            </a:r>
          </a:p>
          <a:p>
            <a:pPr algn="ctr"/>
            <a:r>
              <a:rPr lang="fr-FR" sz="2800" i="1" dirty="0">
                <a:latin typeface="Amasis MT Pro Medium" panose="020B0604020202020204" pitchFamily="18" charset="0"/>
              </a:rPr>
              <a:t>Chrystel CARRE – Secrétaire Générale</a:t>
            </a:r>
          </a:p>
        </p:txBody>
      </p:sp>
    </p:spTree>
    <p:extLst>
      <p:ext uri="{BB962C8B-B14F-4D97-AF65-F5344CB8AC3E}">
        <p14:creationId xmlns:p14="http://schemas.microsoft.com/office/powerpoint/2010/main" val="3761323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" name="Google Shape;278;p21"/>
          <p:cNvGraphicFramePr/>
          <p:nvPr/>
        </p:nvGraphicFramePr>
        <p:xfrm>
          <a:off x="2112480" y="1247874"/>
          <a:ext cx="7688389" cy="471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688389" imgH="4716697" progId="Paint.Picture">
                  <p:embed/>
                </p:oleObj>
              </mc:Choice>
              <mc:Fallback>
                <p:oleObj r:id="rId3" imgW="7688389" imgH="4716697" progId="Paint.Picture">
                  <p:embed/>
                  <p:pic>
                    <p:nvPicPr>
                      <p:cNvPr id="278" name="Google Shape;278;p2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112480" y="1247874"/>
                        <a:ext cx="7688389" cy="4716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Google Shape;279;p21"/>
          <p:cNvSpPr/>
          <p:nvPr/>
        </p:nvSpPr>
        <p:spPr>
          <a:xfrm>
            <a:off x="9800869" y="3075129"/>
            <a:ext cx="2173001" cy="1173706"/>
          </a:xfrm>
          <a:prstGeom prst="wedgeRoundRectCallout">
            <a:avLst>
              <a:gd name="adj1" fmla="val -122370"/>
              <a:gd name="adj2" fmla="val 13634"/>
              <a:gd name="adj3" fmla="val 16667"/>
            </a:avLst>
          </a:prstGeom>
          <a:gradFill>
            <a:gsLst>
              <a:gs pos="0">
                <a:srgbClr val="E090D8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 Montpellier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Stade </a:t>
            </a:r>
            <a:r>
              <a:rPr kumimoji="0" lang="fr-FR" sz="12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Philippides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fr-FR" sz="12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salle </a:t>
            </a:r>
            <a:r>
              <a:rPr kumimoji="0" lang="fr-FR" sz="12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Veyrassi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1/semaine)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CREPS 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1"/>
          <p:cNvSpPr/>
          <p:nvPr/>
        </p:nvSpPr>
        <p:spPr>
          <a:xfrm>
            <a:off x="8392495" y="4532843"/>
            <a:ext cx="2173001" cy="741296"/>
          </a:xfrm>
          <a:prstGeom prst="wedgeRoundRectCallout">
            <a:avLst>
              <a:gd name="adj1" fmla="val -119574"/>
              <a:gd name="adj2" fmla="val 49720"/>
              <a:gd name="adj3" fmla="val 16667"/>
            </a:avLst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CRE-D</a:t>
            </a: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Perpignan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Stade Perpignan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Salle de Bompas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1"/>
          <p:cNvSpPr/>
          <p:nvPr/>
        </p:nvSpPr>
        <p:spPr>
          <a:xfrm>
            <a:off x="218130" y="3770023"/>
            <a:ext cx="2173001" cy="741296"/>
          </a:xfrm>
          <a:prstGeom prst="wedgeRoundRectCallout">
            <a:avLst>
              <a:gd name="adj1" fmla="val 165010"/>
              <a:gd name="adj2" fmla="val -48500"/>
              <a:gd name="adj3" fmla="val 16667"/>
            </a:avLst>
          </a:prstGeom>
          <a:gradFill>
            <a:gsLst>
              <a:gs pos="0">
                <a:srgbClr val="E090D8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 CREPS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Hauteur – Long-triple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sprint/haies</a:t>
            </a: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– EC – ½ fond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1"/>
          <p:cNvSpPr/>
          <p:nvPr/>
        </p:nvSpPr>
        <p:spPr>
          <a:xfrm>
            <a:off x="4140711" y="893429"/>
            <a:ext cx="2086555" cy="831534"/>
          </a:xfrm>
          <a:prstGeom prst="wedgeRoundRectCallout">
            <a:avLst>
              <a:gd name="adj1" fmla="val -11355"/>
              <a:gd name="adj2" fmla="val 285400"/>
              <a:gd name="adj3" fmla="val 16667"/>
            </a:avLst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CRE-D 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½ fond - EC 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sprint/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haies</a:t>
            </a:r>
            <a:endParaRPr kumimoji="0" sz="12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Sesquières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1"/>
          <p:cNvSpPr txBox="1"/>
          <p:nvPr/>
        </p:nvSpPr>
        <p:spPr>
          <a:xfrm>
            <a:off x="625150" y="43040"/>
            <a:ext cx="10500235" cy="86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0" tIns="41425" rIns="82900" bIns="41425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3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LES STRUCTURES D’ENTRAINEMENT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3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CRE, CRE Déconcentrés et Sections Sportives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1"/>
          <p:cNvSpPr/>
          <p:nvPr/>
        </p:nvSpPr>
        <p:spPr>
          <a:xfrm>
            <a:off x="9404323" y="2462103"/>
            <a:ext cx="2086555" cy="525067"/>
          </a:xfrm>
          <a:prstGeom prst="wedgeRoundRectCallout">
            <a:avLst>
              <a:gd name="adj1" fmla="val -174814"/>
              <a:gd name="adj2" fmla="val -41075"/>
              <a:gd name="adj3" fmla="val 16667"/>
            </a:avLst>
          </a:prstGeom>
          <a:gradFill>
            <a:gsLst>
              <a:gs pos="0">
                <a:srgbClr val="67D6FF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Section Sportive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Rodez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1"/>
          <p:cNvSpPr/>
          <p:nvPr/>
        </p:nvSpPr>
        <p:spPr>
          <a:xfrm>
            <a:off x="8068514" y="5432441"/>
            <a:ext cx="2086555" cy="525067"/>
          </a:xfrm>
          <a:prstGeom prst="wedgeRoundRectCallout">
            <a:avLst>
              <a:gd name="adj1" fmla="val -124965"/>
              <a:gd name="adj2" fmla="val -80258"/>
              <a:gd name="adj3" fmla="val 16667"/>
            </a:avLst>
          </a:prstGeom>
          <a:gradFill>
            <a:gsLst>
              <a:gs pos="0">
                <a:srgbClr val="67D6FF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Section Sportive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Font-Romeu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1"/>
          <p:cNvSpPr/>
          <p:nvPr/>
        </p:nvSpPr>
        <p:spPr>
          <a:xfrm>
            <a:off x="1965211" y="1842823"/>
            <a:ext cx="2086555" cy="525067"/>
          </a:xfrm>
          <a:prstGeom prst="wedgeRoundRectCallout">
            <a:avLst>
              <a:gd name="adj1" fmla="val 86246"/>
              <a:gd name="adj2" fmla="val 303169"/>
              <a:gd name="adj3" fmla="val 16667"/>
            </a:avLst>
          </a:prstGeom>
          <a:gradFill>
            <a:gsLst>
              <a:gs pos="0">
                <a:srgbClr val="67D6FF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Section Sportive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Blagnac</a:t>
            </a: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1"/>
          <p:cNvSpPr/>
          <p:nvPr/>
        </p:nvSpPr>
        <p:spPr>
          <a:xfrm>
            <a:off x="261372" y="2653153"/>
            <a:ext cx="2086500" cy="831600"/>
          </a:xfrm>
          <a:prstGeom prst="wedgeRoundRectCallout">
            <a:avLst>
              <a:gd name="adj1" fmla="val 169813"/>
              <a:gd name="adj2" fmla="val 78989"/>
              <a:gd name="adj3" fmla="val 16667"/>
            </a:avLst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CRE-D 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Lancers</a:t>
            </a:r>
            <a:endParaRPr kumimoji="0" sz="12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Complexe sportif (</a:t>
            </a:r>
            <a:r>
              <a:rPr kumimoji="0" lang="fr-FR" sz="12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D.Faucher</a:t>
            </a:r>
            <a:r>
              <a:rPr kumimoji="0" lang="fr-FR" sz="1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- </a:t>
            </a:r>
            <a:r>
              <a:rPr kumimoji="0" lang="fr-FR" sz="12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Sesquières</a:t>
            </a: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1"/>
          <p:cNvSpPr/>
          <p:nvPr/>
        </p:nvSpPr>
        <p:spPr>
          <a:xfrm>
            <a:off x="304622" y="4934778"/>
            <a:ext cx="2086500" cy="831600"/>
          </a:xfrm>
          <a:prstGeom prst="wedgeRoundRectCallout">
            <a:avLst>
              <a:gd name="adj1" fmla="val 172122"/>
              <a:gd name="adj2" fmla="val -189094"/>
              <a:gd name="adj3" fmla="val 16667"/>
            </a:avLst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12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900" tIns="41425" rIns="82900" bIns="4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CRE-D </a:t>
            </a: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Marche athlétique</a:t>
            </a:r>
            <a:endParaRPr kumimoji="0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Complexe sportif municipal - Balma</a:t>
            </a:r>
            <a:endParaRPr kumimoji="0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3E8DC-CE9B-62FB-1193-47B41D91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669724"/>
            <a:ext cx="7729728" cy="1188720"/>
          </a:xfrm>
        </p:spPr>
        <p:txBody>
          <a:bodyPr/>
          <a:lstStyle/>
          <a:p>
            <a:r>
              <a:rPr lang="fr-FR" sz="2800" dirty="0">
                <a:latin typeface="Aptos Black" panose="020B0004020202020204" pitchFamily="34" charset="0"/>
              </a:rPr>
              <a:t>PROCESSUS D’INSCRIPTION aux CRE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717858-EC8D-9AD4-464E-C71E4BCD5C28}"/>
              </a:ext>
            </a:extLst>
          </p:cNvPr>
          <p:cNvSpPr txBox="1"/>
          <p:nvPr/>
        </p:nvSpPr>
        <p:spPr>
          <a:xfrm>
            <a:off x="1995161" y="2318322"/>
            <a:ext cx="7856762" cy="18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DIFFUSION DU LIEN SUR LES RÉSEAUX SOCIAUX ET SITE INTERNET DE LAO A PARTIR DE MAI POUR LES CANDIDATURES </a:t>
            </a:r>
          </a:p>
          <a:p>
            <a:pPr marL="914400" marR="0" lvl="1" indent="-457200" algn="l" defTabSz="4572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REUNION DE VALIDATION (Athlètes et Équipes) FIN JUILLET (Clôture des FR Avenir)</a:t>
            </a:r>
          </a:p>
          <a:p>
            <a:pPr marL="914400" marR="0" lvl="1" indent="-457200" algn="l" defTabSz="4572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ENVOI DES LISTES AUX CREPS DÉBUT AOÛT</a:t>
            </a:r>
          </a:p>
        </p:txBody>
      </p:sp>
    </p:spTree>
    <p:extLst>
      <p:ext uri="{BB962C8B-B14F-4D97-AF65-F5344CB8AC3E}">
        <p14:creationId xmlns:p14="http://schemas.microsoft.com/office/powerpoint/2010/main" val="21392020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F1AEC-A03E-3CB9-D917-D8926BE4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73079"/>
            <a:ext cx="7729728" cy="1188720"/>
          </a:xfrm>
        </p:spPr>
        <p:txBody>
          <a:bodyPr/>
          <a:lstStyle/>
          <a:p>
            <a:r>
              <a:rPr lang="fr-FR" sz="2800" dirty="0">
                <a:latin typeface="Aptos Black" panose="020B0004020202020204" pitchFamily="34" charset="0"/>
              </a:rPr>
              <a:t>PROCESSUS D’INSCRIPTION en pole espoir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38A327-6C1A-BE31-5438-AC87ABCD8448}"/>
              </a:ext>
            </a:extLst>
          </p:cNvPr>
          <p:cNvSpPr txBox="1"/>
          <p:nvPr/>
        </p:nvSpPr>
        <p:spPr>
          <a:xfrm>
            <a:off x="2575265" y="2231837"/>
            <a:ext cx="7993625" cy="3364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 nouveau PPF amène une baisse des effectifs en OCC et en France 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Les candidatures se font de janvier à avril sur le site fédéral.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PUBLICS : U16 à très fort potentiel + U18 U20 U23 listés.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Accueil en internat des CREPS et/ou LYCEES (~6000 €/an)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ENTRAINEURS: 1 seul entraîneur par spécialité. disposant de la validation de la DRAJES et de la DTN.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Offre de service : suivi médical, scolaire, socio-professionnel, optimisation de la performance. </a:t>
            </a:r>
          </a:p>
        </p:txBody>
      </p:sp>
    </p:spTree>
    <p:extLst>
      <p:ext uri="{BB962C8B-B14F-4D97-AF65-F5344CB8AC3E}">
        <p14:creationId xmlns:p14="http://schemas.microsoft.com/office/powerpoint/2010/main" val="308286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73343" cy="82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fr-FR" sz="3200" dirty="0">
                <a:latin typeface="Aptos Black" panose="020B0004020202020204" pitchFamily="34" charset="0"/>
              </a:rPr>
              <a:t>LES CRE/POLES : BILAN 2022 à 2024</a:t>
            </a:r>
            <a:endParaRPr sz="3200" dirty="0">
              <a:latin typeface="Aptos Black" panose="020B0004020202020204" pitchFamily="34" charset="0"/>
            </a:endParaRPr>
          </a:p>
        </p:txBody>
      </p:sp>
      <p:sp>
        <p:nvSpPr>
          <p:cNvPr id="302" name="Google Shape;30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26/11/2024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3" name="Google Shape;30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04" name="Google Shape;304;p23"/>
          <p:cNvGraphicFramePr/>
          <p:nvPr/>
        </p:nvGraphicFramePr>
        <p:xfrm>
          <a:off x="838200" y="1472418"/>
          <a:ext cx="10777700" cy="460673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8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/>
                        <a:t>                             </a:t>
                      </a:r>
                      <a:r>
                        <a:rPr lang="fr-FR" sz="1800" b="1" dirty="0">
                          <a:solidFill>
                            <a:srgbClr val="FF0000"/>
                          </a:solidFill>
                        </a:rPr>
                        <a:t>2022-23</a:t>
                      </a:r>
                      <a:endParaRPr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</a:rPr>
                        <a:t>                             2023-24</a:t>
                      </a:r>
                      <a:endParaRPr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 CNE (TOULOUSE ET MONTPELLIER)</a:t>
                      </a:r>
                      <a:endParaRPr/>
                    </a:p>
                    <a:p>
                      <a:pPr marL="0" marR="0" lvl="1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/>
                        <a:t>32 </a:t>
                      </a:r>
                      <a:r>
                        <a:rPr lang="fr-FR" sz="1800"/>
                        <a:t>ATHLÈTES</a:t>
                      </a:r>
                      <a:r>
                        <a:rPr lang="fr-FR" sz="1800" u="none" strike="noStrike" cap="none"/>
                        <a:t>    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/>
                        <a:t>2 PÔLES ESPOIRS                                     (TOULOUSE ET MONTPELLIER)</a:t>
                      </a:r>
                      <a:endParaRPr dirty="0"/>
                    </a:p>
                    <a:p>
                      <a:pPr marL="0" marR="0" lvl="1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/>
                        <a:t>25 </a:t>
                      </a:r>
                      <a:r>
                        <a:rPr lang="fr-FR" sz="1800" dirty="0"/>
                        <a:t>ATHLÈTES</a:t>
                      </a:r>
                      <a:r>
                        <a:rPr lang="fr-FR" sz="1800" u="none" strike="noStrike" cap="none" dirty="0"/>
                        <a:t>                 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 CRE (TOULOUSE ET MONTPELLIER)</a:t>
                      </a:r>
                      <a:endParaRPr/>
                    </a:p>
                    <a:p>
                      <a:pPr marL="0" marR="0" lvl="1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/>
                        <a:t>38 </a:t>
                      </a:r>
                      <a:r>
                        <a:rPr lang="fr-FR" sz="1800"/>
                        <a:t>ATHLÈTES</a:t>
                      </a:r>
                      <a:r>
                        <a:rPr lang="fr-FR" sz="1800" u="none" strike="noStrike" cap="none"/>
                        <a:t> 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 CRE (TOULOUSE ET MONTPELLIER)</a:t>
                      </a:r>
                      <a:endParaRPr/>
                    </a:p>
                    <a:p>
                      <a:pPr marL="0" marR="0" lvl="1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/>
                        <a:t>86 </a:t>
                      </a:r>
                      <a:r>
                        <a:rPr lang="fr-FR" sz="1800"/>
                        <a:t>ATHLÈTES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2 CRE DÉCONCENTRÉS (ST CHELY D’APCHER ET PERPIGNAN)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 CRE DÉCONCENTRÉS (ST CHELY D’APCHER ET PERPIGNAN)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/>
                        <a:t>3 SECTIONS SPORTIVES PRÉ-BAC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dirty="0"/>
                        <a:t>3 x SECTIONS SPORTIVES PRÉ BAC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35DEB37-9ED8-05D0-A755-CB5729F719A0}"/>
              </a:ext>
            </a:extLst>
          </p:cNvPr>
          <p:cNvSpPr txBox="1"/>
          <p:nvPr/>
        </p:nvSpPr>
        <p:spPr>
          <a:xfrm>
            <a:off x="2851355" y="4821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SAISON EN COURS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0BA50A-6F69-C1A9-BF6A-7DCF87AD020F}"/>
              </a:ext>
            </a:extLst>
          </p:cNvPr>
          <p:cNvSpPr txBox="1"/>
          <p:nvPr/>
        </p:nvSpPr>
        <p:spPr>
          <a:xfrm>
            <a:off x="373626" y="1325049"/>
            <a:ext cx="4385187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0" indent="4572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CRE 2024-2025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10B88B-A56D-1DB3-B336-19B48A8134E6}"/>
              </a:ext>
            </a:extLst>
          </p:cNvPr>
          <p:cNvSpPr txBox="1"/>
          <p:nvPr/>
        </p:nvSpPr>
        <p:spPr>
          <a:xfrm>
            <a:off x="6951407" y="1325048"/>
            <a:ext cx="3800168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PÔLE ESPOIR 2024-2025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383A98-0FBE-C5C0-8BFA-05F1FF0C3666}"/>
              </a:ext>
            </a:extLst>
          </p:cNvPr>
          <p:cNvSpPr txBox="1"/>
          <p:nvPr/>
        </p:nvSpPr>
        <p:spPr>
          <a:xfrm>
            <a:off x="530942" y="1954298"/>
            <a:ext cx="4640826" cy="331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5527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TOULOUSE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49 ATHLÈTES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pour 7 COACHS </a:t>
            </a:r>
          </a:p>
          <a:p>
            <a:pPr marL="228600" marR="0" lvl="0" indent="-25527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MONTPELLIER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22 ATHLÈTES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pour 4 COACHS</a:t>
            </a:r>
          </a:p>
          <a:p>
            <a:pPr marL="228600" marR="0" lvl="0" indent="-25527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TOTAL DE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71  ATHLÈTES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5527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</a:t>
            </a:r>
          </a:p>
          <a:p>
            <a:pPr marL="228600" marR="0" lvl="0" indent="-25527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1 CRE DÉCONCENTRÉ (PERPIGNAN) : OFFRE D'ENTRAÎNEMENTS EN SALLE PÔLE ESPOIR 2024-2025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266D3A-2670-6279-3CCC-58925769C24F}"/>
              </a:ext>
            </a:extLst>
          </p:cNvPr>
          <p:cNvSpPr txBox="1"/>
          <p:nvPr/>
        </p:nvSpPr>
        <p:spPr>
          <a:xfrm>
            <a:off x="5840360" y="1954298"/>
            <a:ext cx="5968181" cy="1189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 ATHLÈTES À MONTPELLIER DONT 3 x ISOLÉS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(sans coach de spécialité intégré au pôle).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 ATHLÈTES À TOULOUSE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764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F56E3E1-A6D7-1DC0-85A9-7F76B470240A}"/>
              </a:ext>
            </a:extLst>
          </p:cNvPr>
          <p:cNvSpPr txBox="1"/>
          <p:nvPr/>
        </p:nvSpPr>
        <p:spPr>
          <a:xfrm>
            <a:off x="2664542" y="37577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UN MOT SUR LES CLASSES SPORT-ÉTUDE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C41DB9-D2D2-E41F-9B8A-6BD47A14A4C9}"/>
              </a:ext>
            </a:extLst>
          </p:cNvPr>
          <p:cNvSpPr txBox="1"/>
          <p:nvPr/>
        </p:nvSpPr>
        <p:spPr>
          <a:xfrm>
            <a:off x="1179871" y="1868128"/>
            <a:ext cx="9399639" cy="3304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CRÉATION DES CLASSES SPORT-ÉTUDES Du BO 21/12/2023 (En appuis des Pôles Espoirs en lien avec les CREPS)</a:t>
            </a:r>
          </a:p>
          <a:p>
            <a:pPr marL="800100" marR="0" lvl="1" indent="-342900" algn="l" defTabSz="4572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 lycée Françoise Combes (Montpellier)</a:t>
            </a:r>
          </a:p>
          <a:p>
            <a:pPr marL="800100" marR="0" lvl="1" indent="-342900" algn="l" defTabSz="4572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 lycée Bellevue (Toulouse)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4191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SOUTIEN AU DÉVELOPPEMENT DES PÔLES ESPOIR et CRE</a:t>
            </a:r>
          </a:p>
          <a:p>
            <a:pPr marL="4191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fr-FR" sz="2400" dirty="0">
                <a:latin typeface="Aptos" panose="020B0004020202020204" pitchFamily="34" charset="0"/>
              </a:rPr>
              <a:t>ALLÈGEMENTS DE COURS (Athlètes C1 et C2) ET ADAPTATION EMPLOIS DU TEMPS DES ÉLÈVES (Athlètes C1 à C4)</a:t>
            </a:r>
          </a:p>
        </p:txBody>
      </p:sp>
    </p:spTree>
    <p:extLst>
      <p:ext uri="{BB962C8B-B14F-4D97-AF65-F5344CB8AC3E}">
        <p14:creationId xmlns:p14="http://schemas.microsoft.com/office/powerpoint/2010/main" val="4068053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241C5-BB50-3867-5624-50FB8D59A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AC9701-0CD3-B8C8-FCE5-ABA62A31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Arial Black" pitchFamily="34" charset="0"/>
              </a:rPr>
              <a:t>SECTEUR FORMATIONS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701621-BE3D-DE2A-517A-E0E73764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488" y="5881094"/>
            <a:ext cx="1487553" cy="768163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D6B9D9-9BDD-96B0-4139-8BBEDCF2214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928906"/>
      </p:ext>
    </p:extLst>
  </p:cSld>
  <p:clrMapOvr>
    <a:masterClrMapping/>
  </p:clrMapOvr>
  <p:transition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F3FD1A62-0EC0-471F-7CD0-43247ADEE50E}"/>
              </a:ext>
            </a:extLst>
          </p:cNvPr>
          <p:cNvGraphicFramePr>
            <a:graphicFrameLocks noGrp="1"/>
          </p:cNvGraphicFramePr>
          <p:nvPr/>
        </p:nvGraphicFramePr>
        <p:xfrm>
          <a:off x="514350" y="2172503"/>
          <a:ext cx="11451507" cy="4450080"/>
        </p:xfrm>
        <a:graphic>
          <a:graphicData uri="http://schemas.openxmlformats.org/drawingml/2006/table">
            <a:tbl>
              <a:tblPr firstRow="1" bandRow="1"/>
              <a:tblGrid>
                <a:gridCol w="1026389">
                  <a:extLst>
                    <a:ext uri="{9D8B030D-6E8A-4147-A177-3AD203B41FA5}">
                      <a16:colId xmlns:a16="http://schemas.microsoft.com/office/drawing/2014/main" val="900196542"/>
                    </a:ext>
                  </a:extLst>
                </a:gridCol>
                <a:gridCol w="10425118">
                  <a:extLst>
                    <a:ext uri="{9D8B030D-6E8A-4147-A177-3AD203B41FA5}">
                      <a16:colId xmlns:a16="http://schemas.microsoft.com/office/drawing/2014/main" val="415553791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Sept.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05569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Oct.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630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Nov.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15028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Déc.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81495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Jan.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99287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Fév.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8442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Mars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63422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Avr.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5177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Mai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791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Juin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9081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Juil.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98518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/>
                        <a:t>Août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401442"/>
                  </a:ext>
                </a:extLst>
              </a:tr>
            </a:tbl>
          </a:graphicData>
        </a:graphic>
      </p:graphicFrame>
      <p:sp>
        <p:nvSpPr>
          <p:cNvPr id="28" name="Titre 4">
            <a:extLst>
              <a:ext uri="{FF2B5EF4-FFF2-40B4-BE49-F238E27FC236}">
                <a16:creationId xmlns:a16="http://schemas.microsoft.com/office/drawing/2014/main" id="{C46CC010-54C5-B625-F1A5-1D475ED7CC52}"/>
              </a:ext>
            </a:extLst>
          </p:cNvPr>
          <p:cNvSpPr txBox="1">
            <a:spLocks/>
          </p:cNvSpPr>
          <p:nvPr/>
        </p:nvSpPr>
        <p:spPr>
          <a:xfrm>
            <a:off x="838200" y="227478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en Occitanie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Rappel de l’organisation générale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7AB049B-05EF-981D-4D36-A6912D1CDCBF}"/>
              </a:ext>
            </a:extLst>
          </p:cNvPr>
          <p:cNvSpPr/>
          <p:nvPr/>
        </p:nvSpPr>
        <p:spPr>
          <a:xfrm>
            <a:off x="1553882" y="2303203"/>
            <a:ext cx="1836000" cy="1166328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FORMATION RÉGIONALE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Période n°1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5D97B9D8-717D-053D-A268-C7A2FCB04DAA}"/>
              </a:ext>
            </a:extLst>
          </p:cNvPr>
          <p:cNvSpPr/>
          <p:nvPr/>
        </p:nvSpPr>
        <p:spPr>
          <a:xfrm>
            <a:off x="1553881" y="4156908"/>
            <a:ext cx="1836000" cy="97200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FORMATION RÉGIONALE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Période n°2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6EE4B5E-64E8-9587-01CB-148112E37987}"/>
              </a:ext>
            </a:extLst>
          </p:cNvPr>
          <p:cNvSpPr/>
          <p:nvPr/>
        </p:nvSpPr>
        <p:spPr>
          <a:xfrm rot="16200000">
            <a:off x="8723176" y="3381979"/>
            <a:ext cx="4450081" cy="2035271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CERTIFICATIONS FÉDÉRALES &amp; PROFESSIONNELLES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structure club ou sur une action régionale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87352C6-A8EF-F63E-86D6-06165817A33A}"/>
              </a:ext>
            </a:extLst>
          </p:cNvPr>
          <p:cNvSpPr/>
          <p:nvPr/>
        </p:nvSpPr>
        <p:spPr>
          <a:xfrm>
            <a:off x="3380262" y="2303201"/>
            <a:ext cx="996123" cy="430137"/>
          </a:xfrm>
          <a:prstGeom prst="roundRect">
            <a:avLst/>
          </a:prstGeom>
          <a:solidFill>
            <a:srgbClr val="FF4C52">
              <a:lumMod val="60000"/>
              <a:lumOff val="4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1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BDE1C6F-F92B-5738-E7F5-06AF6E659C51}"/>
              </a:ext>
            </a:extLst>
          </p:cNvPr>
          <p:cNvSpPr/>
          <p:nvPr/>
        </p:nvSpPr>
        <p:spPr>
          <a:xfrm>
            <a:off x="3389882" y="2739506"/>
            <a:ext cx="986503" cy="730026"/>
          </a:xfrm>
          <a:prstGeom prst="roundRect">
            <a:avLst/>
          </a:prstGeom>
          <a:solidFill>
            <a:srgbClr val="FF4C52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8A40BBA-A0CA-EF1F-0AFE-22433A68372E}"/>
              </a:ext>
            </a:extLst>
          </p:cNvPr>
          <p:cNvSpPr/>
          <p:nvPr/>
        </p:nvSpPr>
        <p:spPr>
          <a:xfrm>
            <a:off x="3389881" y="4156908"/>
            <a:ext cx="996123" cy="237779"/>
          </a:xfrm>
          <a:prstGeom prst="roundRect">
            <a:avLst/>
          </a:prstGeom>
          <a:solidFill>
            <a:srgbClr val="FF4C52">
              <a:lumMod val="60000"/>
              <a:lumOff val="4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1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7B54C368-82FE-1397-DA73-EF252180A463}"/>
              </a:ext>
            </a:extLst>
          </p:cNvPr>
          <p:cNvSpPr/>
          <p:nvPr/>
        </p:nvSpPr>
        <p:spPr>
          <a:xfrm>
            <a:off x="3399501" y="4399617"/>
            <a:ext cx="986503" cy="360000"/>
          </a:xfrm>
          <a:prstGeom prst="roundRect">
            <a:avLst/>
          </a:prstGeom>
          <a:solidFill>
            <a:srgbClr val="FF4C52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5EB037B0-FD66-B48A-2D17-0F472C1B45A0}"/>
              </a:ext>
            </a:extLst>
          </p:cNvPr>
          <p:cNvSpPr/>
          <p:nvPr/>
        </p:nvSpPr>
        <p:spPr>
          <a:xfrm>
            <a:off x="3399501" y="4772323"/>
            <a:ext cx="986503" cy="356586"/>
          </a:xfrm>
          <a:prstGeom prst="roundRect">
            <a:avLst/>
          </a:prstGeom>
          <a:solidFill>
            <a:srgbClr val="FF4C52">
              <a:lumMod val="75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3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1E491C4D-FEF6-CC40-4659-74DFDC52A47C}"/>
              </a:ext>
            </a:extLst>
          </p:cNvPr>
          <p:cNvSpPr/>
          <p:nvPr/>
        </p:nvSpPr>
        <p:spPr>
          <a:xfrm>
            <a:off x="7570713" y="2909853"/>
            <a:ext cx="2160000" cy="360000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02BCFF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COLLOQUE 1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BF0C207A-110C-5339-1921-5EB178D117D2}"/>
              </a:ext>
            </a:extLst>
          </p:cNvPr>
          <p:cNvSpPr/>
          <p:nvPr/>
        </p:nvSpPr>
        <p:spPr>
          <a:xfrm>
            <a:off x="7570713" y="4579617"/>
            <a:ext cx="2160000" cy="360000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02BCFF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COLLOQUE 2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208BFEBF-0D30-4E15-DB8E-0AB0C00DB8BA}"/>
              </a:ext>
            </a:extLst>
          </p:cNvPr>
          <p:cNvSpPr/>
          <p:nvPr/>
        </p:nvSpPr>
        <p:spPr>
          <a:xfrm rot="16200000">
            <a:off x="3196636" y="3604612"/>
            <a:ext cx="4450081" cy="1580149"/>
          </a:xfrm>
          <a:prstGeom prst="roundRect">
            <a:avLst/>
          </a:prstGeom>
          <a:solidFill>
            <a:srgbClr val="02BCFF">
              <a:lumMod val="75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FORMATIONS LOCALES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la demande des </a:t>
            </a: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clubs</a:t>
            </a:r>
            <a:r>
              <a:rPr kumimoji="0" lang="fr-FR" sz="10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ou </a:t>
            </a: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comités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SELON CRITÈRES FIXÉS PAR LA LAO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548666CC-9F4A-C7FC-272B-E71704E49F68}"/>
              </a:ext>
            </a:extLst>
          </p:cNvPr>
          <p:cNvSpPr/>
          <p:nvPr/>
        </p:nvSpPr>
        <p:spPr>
          <a:xfrm>
            <a:off x="1553669" y="3475699"/>
            <a:ext cx="2830208" cy="356038"/>
          </a:xfrm>
          <a:prstGeom prst="roundRect">
            <a:avLst/>
          </a:prstGeom>
          <a:solidFill>
            <a:srgbClr val="E7E6E6">
              <a:lumMod val="1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Publication calendrier période n°2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DE1D39D-A0EE-A122-53B7-62601DC20C0F}"/>
              </a:ext>
            </a:extLst>
          </p:cNvPr>
          <p:cNvSpPr/>
          <p:nvPr/>
        </p:nvSpPr>
        <p:spPr>
          <a:xfrm>
            <a:off x="1546177" y="5696788"/>
            <a:ext cx="2830208" cy="356037"/>
          </a:xfrm>
          <a:prstGeom prst="roundRect">
            <a:avLst/>
          </a:prstGeom>
          <a:solidFill>
            <a:srgbClr val="E7E6E6">
              <a:lumMod val="10000"/>
            </a:srgbClr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Publication calendrier période n°1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B2ED1D24-01CA-9A3C-9E7E-88A6EAF34EC3}"/>
              </a:ext>
            </a:extLst>
          </p:cNvPr>
          <p:cNvSpPr/>
          <p:nvPr/>
        </p:nvSpPr>
        <p:spPr>
          <a:xfrm rot="16200000">
            <a:off x="5850171" y="2539565"/>
            <a:ext cx="1851748" cy="1111907"/>
          </a:xfrm>
          <a:prstGeom prst="roundRect">
            <a:avLst/>
          </a:prstGeom>
          <a:solidFill>
            <a:srgbClr val="02BCFF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  <a:endParaRPr kumimoji="0" lang="fr-FR" sz="10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16ADABD9-1F25-AD07-2EDA-C11D40F6BB8F}"/>
              </a:ext>
            </a:extLst>
          </p:cNvPr>
          <p:cNvSpPr/>
          <p:nvPr/>
        </p:nvSpPr>
        <p:spPr>
          <a:xfrm rot="16200000">
            <a:off x="5482669" y="4770395"/>
            <a:ext cx="2586755" cy="1111907"/>
          </a:xfrm>
          <a:prstGeom prst="roundRect">
            <a:avLst/>
          </a:prstGeom>
          <a:solidFill>
            <a:srgbClr val="02BCFF"/>
          </a:soli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3</a:t>
            </a:r>
            <a:endParaRPr kumimoji="0" lang="fr-FR" sz="10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1AFCA-B1DF-14FA-1C16-ABFA81CD5AC4}"/>
              </a:ext>
            </a:extLst>
          </p:cNvPr>
          <p:cNvSpPr/>
          <p:nvPr/>
        </p:nvSpPr>
        <p:spPr>
          <a:xfrm>
            <a:off x="1543838" y="1671483"/>
            <a:ext cx="5796000" cy="505119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D23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FORMATION INITIALE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55BD45-7C43-0FF5-CDB3-7B34F523636E}"/>
              </a:ext>
            </a:extLst>
          </p:cNvPr>
          <p:cNvSpPr/>
          <p:nvPr/>
        </p:nvSpPr>
        <p:spPr>
          <a:xfrm>
            <a:off x="7340585" y="1671991"/>
            <a:ext cx="2569449" cy="50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D23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FORMATION CONTINUE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8179F3-14F3-F571-CE58-B23EAC954AA3}"/>
              </a:ext>
            </a:extLst>
          </p:cNvPr>
          <p:cNvSpPr/>
          <p:nvPr/>
        </p:nvSpPr>
        <p:spPr>
          <a:xfrm>
            <a:off x="9914594" y="1670573"/>
            <a:ext cx="2052000" cy="50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D23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CERTIFICATIONS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668F5939-77DD-6B4B-F8B7-C00F0EE78147}"/>
              </a:ext>
            </a:extLst>
          </p:cNvPr>
          <p:cNvSpPr/>
          <p:nvPr/>
        </p:nvSpPr>
        <p:spPr>
          <a:xfrm>
            <a:off x="7570713" y="2719167"/>
            <a:ext cx="2160000" cy="180000"/>
          </a:xfrm>
          <a:prstGeom prst="roundRect">
            <a:avLst/>
          </a:prstGeom>
          <a:solidFill>
            <a:srgbClr val="AA72D4"/>
          </a:solidFill>
          <a:ln w="12700" cap="flat" cmpd="sng" algn="ctr">
            <a:solidFill>
              <a:srgbClr val="02BCFF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U16/U18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47A8203E-5E5B-E61E-4BD7-D9CFA9638A02}"/>
              </a:ext>
            </a:extLst>
          </p:cNvPr>
          <p:cNvSpPr/>
          <p:nvPr/>
        </p:nvSpPr>
        <p:spPr>
          <a:xfrm>
            <a:off x="7565651" y="3553030"/>
            <a:ext cx="2160000" cy="180000"/>
          </a:xfrm>
          <a:prstGeom prst="roundRect">
            <a:avLst/>
          </a:prstGeom>
          <a:solidFill>
            <a:srgbClr val="AA72D4"/>
          </a:solidFill>
          <a:ln w="12700" cap="flat" cmpd="sng" algn="ctr">
            <a:solidFill>
              <a:srgbClr val="02BCFF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U18+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98350FBA-FEB1-742D-4F25-B2AE8DDECE68}"/>
              </a:ext>
            </a:extLst>
          </p:cNvPr>
          <p:cNvSpPr/>
          <p:nvPr/>
        </p:nvSpPr>
        <p:spPr>
          <a:xfrm>
            <a:off x="7565651" y="4955561"/>
            <a:ext cx="2160000" cy="180000"/>
          </a:xfrm>
          <a:prstGeom prst="roundRect">
            <a:avLst/>
          </a:prstGeom>
          <a:solidFill>
            <a:srgbClr val="AA72D4"/>
          </a:solidFill>
          <a:ln w="12700" cap="flat" cmpd="sng" algn="ctr">
            <a:solidFill>
              <a:srgbClr val="02BCFF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U18+ &amp; STAGE U16</a:t>
            </a:r>
          </a:p>
        </p:txBody>
      </p:sp>
      <p:pic>
        <p:nvPicPr>
          <p:cNvPr id="50" name="Image 49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ECBC764E-DEC1-E6B0-F8C4-8E4792939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95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A9CC-6179-2152-FF4A-991330F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4">
            <a:extLst>
              <a:ext uri="{FF2B5EF4-FFF2-40B4-BE49-F238E27FC236}">
                <a16:creationId xmlns:a16="http://schemas.microsoft.com/office/drawing/2014/main" id="{340282C5-6448-51B2-9699-319E317D577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initiale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Bilan organisation 2023/2024</a:t>
            </a:r>
          </a:p>
        </p:txBody>
      </p:sp>
      <p:graphicFrame>
        <p:nvGraphicFramePr>
          <p:cNvPr id="14" name="Espace réservé du contenu 5">
            <a:extLst>
              <a:ext uri="{FF2B5EF4-FFF2-40B4-BE49-F238E27FC236}">
                <a16:creationId xmlns:a16="http://schemas.microsoft.com/office/drawing/2014/main" id="{2F0E8738-B6F8-B593-89DD-BF2CE42F9212}"/>
              </a:ext>
            </a:extLst>
          </p:cNvPr>
          <p:cNvGraphicFramePr>
            <a:graphicFrameLocks/>
          </p:cNvGraphicFramePr>
          <p:nvPr/>
        </p:nvGraphicFramePr>
        <p:xfrm>
          <a:off x="855410" y="2336090"/>
          <a:ext cx="10526633" cy="3523829"/>
        </p:xfrm>
        <a:graphic>
          <a:graphicData uri="http://schemas.openxmlformats.org/drawingml/2006/table">
            <a:tbl>
              <a:tblPr firstRow="1" bandRow="1"/>
              <a:tblGrid>
                <a:gridCol w="2232000">
                  <a:extLst>
                    <a:ext uri="{9D8B030D-6E8A-4147-A177-3AD203B41FA5}">
                      <a16:colId xmlns:a16="http://schemas.microsoft.com/office/drawing/2014/main" val="101668294"/>
                    </a:ext>
                  </a:extLst>
                </a:gridCol>
                <a:gridCol w="1514167">
                  <a:extLst>
                    <a:ext uri="{9D8B030D-6E8A-4147-A177-3AD203B41FA5}">
                      <a16:colId xmlns:a16="http://schemas.microsoft.com/office/drawing/2014/main" val="2757245419"/>
                    </a:ext>
                  </a:extLst>
                </a:gridCol>
                <a:gridCol w="3704190">
                  <a:extLst>
                    <a:ext uri="{9D8B030D-6E8A-4147-A177-3AD203B41FA5}">
                      <a16:colId xmlns:a16="http://schemas.microsoft.com/office/drawing/2014/main" val="1204712175"/>
                    </a:ext>
                  </a:extLst>
                </a:gridCol>
                <a:gridCol w="1534569">
                  <a:extLst>
                    <a:ext uri="{9D8B030D-6E8A-4147-A177-3AD203B41FA5}">
                      <a16:colId xmlns:a16="http://schemas.microsoft.com/office/drawing/2014/main" val="2188320707"/>
                    </a:ext>
                  </a:extLst>
                </a:gridCol>
                <a:gridCol w="1541707">
                  <a:extLst>
                    <a:ext uri="{9D8B030D-6E8A-4147-A177-3AD203B41FA5}">
                      <a16:colId xmlns:a16="http://schemas.microsoft.com/office/drawing/2014/main" val="3250060728"/>
                    </a:ext>
                  </a:extLst>
                </a:gridCol>
              </a:tblGrid>
              <a:tr h="799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chemeClr val="bg1"/>
                          </a:solidFill>
                        </a:rPr>
                        <a:t>Saison </a:t>
                      </a:r>
                    </a:p>
                    <a:p>
                      <a:pPr algn="ctr"/>
                      <a:r>
                        <a:rPr lang="fr-FR" sz="1200" i="0" dirty="0">
                          <a:solidFill>
                            <a:schemeClr val="bg1"/>
                          </a:solidFill>
                        </a:rPr>
                        <a:t>2023-2024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200" i="0" dirty="0">
                        <a:solidFill>
                          <a:srgbClr val="0D23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chemeClr val="bg1"/>
                          </a:solidFill>
                        </a:rPr>
                        <a:t>Saison </a:t>
                      </a:r>
                    </a:p>
                    <a:p>
                      <a:pPr algn="ctr"/>
                      <a:r>
                        <a:rPr lang="fr-FR" sz="1200" i="0" dirty="0">
                          <a:solidFill>
                            <a:schemeClr val="bg1"/>
                          </a:solidFill>
                        </a:rPr>
                        <a:t>2022-2023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chemeClr val="bg1"/>
                          </a:solidFill>
                        </a:rPr>
                        <a:t>Saison </a:t>
                      </a:r>
                    </a:p>
                    <a:p>
                      <a:pPr algn="ctr"/>
                      <a:r>
                        <a:rPr lang="fr-FR" sz="1200" i="0" dirty="0">
                          <a:solidFill>
                            <a:schemeClr val="bg1"/>
                          </a:solidFill>
                        </a:rPr>
                        <a:t>2021-2022</a:t>
                      </a:r>
                      <a:endParaRPr lang="fr-FR" sz="1600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21485"/>
                  </a:ext>
                </a:extLst>
              </a:tr>
              <a:tr h="5841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Nombre de sessions de formation 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réalisées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C5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200" i="0" dirty="0">
                        <a:solidFill>
                          <a:srgbClr val="0D23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171101"/>
                  </a:ext>
                </a:extLst>
              </a:tr>
              <a:tr h="539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Nombre de sessions de formation 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annulées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0" i="0" dirty="0">
                          <a:solidFill>
                            <a:srgbClr val="0D2366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C5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200" b="0" i="0" dirty="0">
                        <a:solidFill>
                          <a:srgbClr val="0D23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0" i="0" dirty="0">
                          <a:solidFill>
                            <a:srgbClr val="0D2366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855632"/>
                  </a:ext>
                </a:extLst>
              </a:tr>
              <a:tr h="539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Nombre de stagiaires 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uniques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formés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186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C5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200" b="0" i="0" dirty="0">
                        <a:solidFill>
                          <a:srgbClr val="0D23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168</a:t>
                      </a:r>
                    </a:p>
                    <a:p>
                      <a:pPr algn="ctr"/>
                      <a:r>
                        <a:rPr lang="fr-FR" sz="900" b="0" i="0" dirty="0">
                          <a:solidFill>
                            <a:srgbClr val="0D2366"/>
                          </a:solidFill>
                        </a:rPr>
                        <a:t>*Dont 139 OCC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71</a:t>
                      </a:r>
                    </a:p>
                    <a:p>
                      <a:pPr algn="ctr"/>
                      <a:r>
                        <a:rPr lang="fr-FR" sz="900" i="0" dirty="0">
                          <a:solidFill>
                            <a:srgbClr val="0D2366"/>
                          </a:solidFill>
                        </a:rPr>
                        <a:t>*Pas de détail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575743"/>
                  </a:ext>
                </a:extLst>
              </a:tr>
              <a:tr h="539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Nombre de stagiaires 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par session</a:t>
                      </a:r>
                      <a:endParaRPr lang="fr-FR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7,3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C5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900" b="0" i="1" dirty="0">
                        <a:solidFill>
                          <a:srgbClr val="0D23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0" i="0" dirty="0">
                          <a:solidFill>
                            <a:srgbClr val="0D2366"/>
                          </a:solidFill>
                        </a:rPr>
                        <a:t>8,2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10,1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237641"/>
                  </a:ext>
                </a:extLst>
              </a:tr>
              <a:tr h="521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Nombre de 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certifications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délivrées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C5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fr-FR" sz="1200" i="0" dirty="0">
                        <a:solidFill>
                          <a:srgbClr val="0D23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i="0" dirty="0">
                          <a:solidFill>
                            <a:srgbClr val="0D2366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765756"/>
                  </a:ext>
                </a:extLst>
              </a:tr>
            </a:tbl>
          </a:graphicData>
        </a:graphic>
      </p:graphicFrame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95AC15A-CE6A-FBAC-09E6-15A6A20D88CF}"/>
              </a:ext>
            </a:extLst>
          </p:cNvPr>
          <p:cNvCxnSpPr>
            <a:cxnSpLocks/>
          </p:cNvCxnSpPr>
          <p:nvPr/>
        </p:nvCxnSpPr>
        <p:spPr>
          <a:xfrm flipV="1">
            <a:off x="4414684" y="2959511"/>
            <a:ext cx="924233" cy="285135"/>
          </a:xfrm>
          <a:prstGeom prst="straightConnector1">
            <a:avLst/>
          </a:prstGeom>
          <a:noFill/>
          <a:ln w="28575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751690A-22B7-F4A5-F5D2-D54D119E9ABE}"/>
              </a:ext>
            </a:extLst>
          </p:cNvPr>
          <p:cNvCxnSpPr>
            <a:cxnSpLocks/>
          </p:cNvCxnSpPr>
          <p:nvPr/>
        </p:nvCxnSpPr>
        <p:spPr>
          <a:xfrm>
            <a:off x="4414684" y="3583859"/>
            <a:ext cx="924233" cy="0"/>
          </a:xfrm>
          <a:prstGeom prst="straightConnector1">
            <a:avLst/>
          </a:prstGeom>
          <a:noFill/>
          <a:ln w="28575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7" name="Graphique 16" descr="Écran avec un remplissage uni">
            <a:extLst>
              <a:ext uri="{FF2B5EF4-FFF2-40B4-BE49-F238E27FC236}">
                <a16:creationId xmlns:a16="http://schemas.microsoft.com/office/drawing/2014/main" id="{DF70570F-8ED5-1223-DDD5-CF45DA51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1652" y="2724765"/>
            <a:ext cx="469491" cy="469491"/>
          </a:xfrm>
          <a:prstGeom prst="rect">
            <a:avLst/>
          </a:prstGeom>
        </p:spPr>
      </p:pic>
      <p:pic>
        <p:nvPicPr>
          <p:cNvPr id="18" name="Graphique 17" descr="Femme professeur avec un remplissage uni">
            <a:extLst>
              <a:ext uri="{FF2B5EF4-FFF2-40B4-BE49-F238E27FC236}">
                <a16:creationId xmlns:a16="http://schemas.microsoft.com/office/drawing/2014/main" id="{91622307-369E-235F-ECF7-F0200E343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1652" y="3296217"/>
            <a:ext cx="469491" cy="46949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83E1DBD-ABFB-4CE7-7A19-E618A16E2024}"/>
              </a:ext>
            </a:extLst>
          </p:cNvPr>
          <p:cNvSpPr txBox="1"/>
          <p:nvPr/>
        </p:nvSpPr>
        <p:spPr>
          <a:xfrm>
            <a:off x="5941143" y="2784676"/>
            <a:ext cx="209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en visioconférence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938B08A-75D9-4D10-9EC6-381C24A380A1}"/>
              </a:ext>
            </a:extLst>
          </p:cNvPr>
          <p:cNvSpPr txBox="1"/>
          <p:nvPr/>
        </p:nvSpPr>
        <p:spPr>
          <a:xfrm>
            <a:off x="5941142" y="3389264"/>
            <a:ext cx="209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74 en présentiel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D57ED5C-11BD-AA52-4E84-CF7ED19BF38F}"/>
              </a:ext>
            </a:extLst>
          </p:cNvPr>
          <p:cNvCxnSpPr>
            <a:cxnSpLocks/>
          </p:cNvCxnSpPr>
          <p:nvPr/>
        </p:nvCxnSpPr>
        <p:spPr>
          <a:xfrm>
            <a:off x="4414684" y="4532667"/>
            <a:ext cx="924233" cy="0"/>
          </a:xfrm>
          <a:prstGeom prst="straightConnector1">
            <a:avLst/>
          </a:prstGeom>
          <a:noFill/>
          <a:ln w="28575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27EA4448-FC8E-2EC8-B776-2F2639FC9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t="17135" r="26763" b="15843"/>
          <a:stretch/>
        </p:blipFill>
        <p:spPr bwMode="auto">
          <a:xfrm>
            <a:off x="5467086" y="4311445"/>
            <a:ext cx="445122" cy="4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17EA0DA-5FC4-2B9F-9C82-71B4E28A6EF7}"/>
              </a:ext>
            </a:extLst>
          </p:cNvPr>
          <p:cNvSpPr txBox="1"/>
          <p:nvPr/>
        </p:nvSpPr>
        <p:spPr>
          <a:xfrm>
            <a:off x="5941143" y="4373865"/>
            <a:ext cx="209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148 Occitans</a:t>
            </a:r>
          </a:p>
        </p:txBody>
      </p:sp>
      <p:pic>
        <p:nvPicPr>
          <p:cNvPr id="24" name="Image 23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9E829618-4D46-E8A3-F5B5-AFBF8F98C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937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CA6B1-63F7-061C-F7F4-95174FBED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4">
            <a:extLst>
              <a:ext uri="{FF2B5EF4-FFF2-40B4-BE49-F238E27FC236}">
                <a16:creationId xmlns:a16="http://schemas.microsoft.com/office/drawing/2014/main" id="{A0DA9972-E674-418C-B7F1-023C98D412B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initiale</a:t>
            </a: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Répartition par diplôme 2023/2024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4C1D35C-B6E9-6CAD-E2FC-4B802A255831}"/>
              </a:ext>
            </a:extLst>
          </p:cNvPr>
          <p:cNvGraphicFramePr>
            <a:graphicFrameLocks/>
          </p:cNvGraphicFramePr>
          <p:nvPr/>
        </p:nvGraphicFramePr>
        <p:xfrm>
          <a:off x="119743" y="1740309"/>
          <a:ext cx="11806787" cy="500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933E703C-6907-1E13-53B5-62D1929BA1B6}"/>
              </a:ext>
            </a:extLst>
          </p:cNvPr>
          <p:cNvSpPr txBox="1"/>
          <p:nvPr/>
        </p:nvSpPr>
        <p:spPr>
          <a:xfrm>
            <a:off x="4514236" y="4729464"/>
            <a:ext cx="2574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Ces chiffres ne concernent que </a:t>
            </a:r>
            <a:r>
              <a:rPr kumimoji="0" lang="fr-FR" sz="1100" b="1" i="1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 entraîneurs licenciés en Occitanie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54D0D3B-35C3-3933-7D71-48E0AE96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t="17135" r="26763" b="15843"/>
          <a:stretch/>
        </p:blipFill>
        <p:spPr bwMode="auto">
          <a:xfrm>
            <a:off x="5546903" y="4234288"/>
            <a:ext cx="509487" cy="49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65DD6E6-D644-8894-FE74-54A9557E8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74FF545B-0CD5-CD96-B43F-E38AA4C81FC6}"/>
              </a:ext>
            </a:extLst>
          </p:cNvPr>
          <p:cNvSpPr/>
          <p:nvPr/>
        </p:nvSpPr>
        <p:spPr>
          <a:xfrm>
            <a:off x="7796981" y="1966296"/>
            <a:ext cx="324744" cy="4552439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620CD9-A31E-11B3-5BB1-5992FD51ACD3}"/>
              </a:ext>
            </a:extLst>
          </p:cNvPr>
          <p:cNvSpPr txBox="1"/>
          <p:nvPr/>
        </p:nvSpPr>
        <p:spPr>
          <a:xfrm>
            <a:off x="8736716" y="3457685"/>
            <a:ext cx="2574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Plus de la moitié des entraîneurs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sont arrêtés aux modules du niveau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 Assistant »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 aux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modules de tronc commun</a:t>
            </a:r>
          </a:p>
        </p:txBody>
      </p:sp>
    </p:spTree>
    <p:extLst>
      <p:ext uri="{BB962C8B-B14F-4D97-AF65-F5344CB8AC3E}">
        <p14:creationId xmlns:p14="http://schemas.microsoft.com/office/powerpoint/2010/main" val="204058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2F131-1034-F2C7-54DD-9FF0192A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n-lt"/>
              </a:rPr>
              <a:t>ÉVOLUTION DU NOMBRE DE LICENCES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39106FF2-F2FC-0659-8FAE-3FF0A6E1F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670407"/>
              </p:ext>
            </p:extLst>
          </p:nvPr>
        </p:nvGraphicFramePr>
        <p:xfrm>
          <a:off x="2026402" y="1253808"/>
          <a:ext cx="8139195" cy="4726740"/>
        </p:xfrm>
        <a:graphic>
          <a:graphicData uri="http://schemas.openxmlformats.org/drawingml/2006/table">
            <a:tbl>
              <a:tblPr firstRow="1" firstCol="1" bandRow="1"/>
              <a:tblGrid>
                <a:gridCol w="1234438">
                  <a:extLst>
                    <a:ext uri="{9D8B030D-6E8A-4147-A177-3AD203B41FA5}">
                      <a16:colId xmlns:a16="http://schemas.microsoft.com/office/drawing/2014/main" val="960616234"/>
                    </a:ext>
                  </a:extLst>
                </a:gridCol>
                <a:gridCol w="925593">
                  <a:extLst>
                    <a:ext uri="{9D8B030D-6E8A-4147-A177-3AD203B41FA5}">
                      <a16:colId xmlns:a16="http://schemas.microsoft.com/office/drawing/2014/main" val="636281185"/>
                    </a:ext>
                  </a:extLst>
                </a:gridCol>
                <a:gridCol w="884163">
                  <a:extLst>
                    <a:ext uri="{9D8B030D-6E8A-4147-A177-3AD203B41FA5}">
                      <a16:colId xmlns:a16="http://schemas.microsoft.com/office/drawing/2014/main" val="1100649366"/>
                    </a:ext>
                  </a:extLst>
                </a:gridCol>
                <a:gridCol w="1381423">
                  <a:extLst>
                    <a:ext uri="{9D8B030D-6E8A-4147-A177-3AD203B41FA5}">
                      <a16:colId xmlns:a16="http://schemas.microsoft.com/office/drawing/2014/main" val="49252750"/>
                    </a:ext>
                  </a:extLst>
                </a:gridCol>
                <a:gridCol w="611945">
                  <a:extLst>
                    <a:ext uri="{9D8B030D-6E8A-4147-A177-3AD203B41FA5}">
                      <a16:colId xmlns:a16="http://schemas.microsoft.com/office/drawing/2014/main" val="1012499301"/>
                    </a:ext>
                  </a:extLst>
                </a:gridCol>
                <a:gridCol w="1149695">
                  <a:extLst>
                    <a:ext uri="{9D8B030D-6E8A-4147-A177-3AD203B41FA5}">
                      <a16:colId xmlns:a16="http://schemas.microsoft.com/office/drawing/2014/main" val="4042712777"/>
                    </a:ext>
                  </a:extLst>
                </a:gridCol>
                <a:gridCol w="802243">
                  <a:extLst>
                    <a:ext uri="{9D8B030D-6E8A-4147-A177-3AD203B41FA5}">
                      <a16:colId xmlns:a16="http://schemas.microsoft.com/office/drawing/2014/main" val="3242665144"/>
                    </a:ext>
                  </a:extLst>
                </a:gridCol>
                <a:gridCol w="1149695">
                  <a:extLst>
                    <a:ext uri="{9D8B030D-6E8A-4147-A177-3AD203B41FA5}">
                      <a16:colId xmlns:a16="http://schemas.microsoft.com/office/drawing/2014/main" val="186378155"/>
                    </a:ext>
                  </a:extLst>
                </a:gridCol>
              </a:tblGrid>
              <a:tr h="328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2022/2021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2023/2022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2024/2023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4668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646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-6%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-4%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673401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U10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2984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3447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3100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-10%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C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2815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-9%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93049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U12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2619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3261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2585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-21%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2388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601816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U14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1875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1960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-9%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1783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-9%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47929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U16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1569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1738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1825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DB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1875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046553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U18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1171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1231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248039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U20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-4%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780723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U23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52231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SENIOR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1311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1686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1862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8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2154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C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153870"/>
                  </a:ext>
                </a:extLst>
              </a:tr>
              <a:tr h="387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MASTER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8468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9389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9512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9823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541154"/>
                  </a:ext>
                </a:extLst>
              </a:tr>
              <a:tr h="524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21564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24757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23990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-3%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24128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86" marR="52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43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322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24CA9-A12D-E912-5145-4CA0A1A9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4">
            <a:extLst>
              <a:ext uri="{FF2B5EF4-FFF2-40B4-BE49-F238E27FC236}">
                <a16:creationId xmlns:a16="http://schemas.microsoft.com/office/drawing/2014/main" id="{8D901AD8-6F87-6CB5-B4A2-2A8C7B347B8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initiale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Certifications attribuées 2023/2024</a:t>
            </a: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941BFE6B-1DA9-4832-64BB-019521F6D285}"/>
              </a:ext>
            </a:extLst>
          </p:cNvPr>
          <p:cNvGraphicFramePr>
            <a:graphicFrameLocks noGrp="1"/>
          </p:cNvGraphicFramePr>
          <p:nvPr/>
        </p:nvGraphicFramePr>
        <p:xfrm>
          <a:off x="2265298" y="3527465"/>
          <a:ext cx="1476311" cy="1341120"/>
        </p:xfrm>
        <a:graphic>
          <a:graphicData uri="http://schemas.openxmlformats.org/drawingml/2006/table">
            <a:tbl>
              <a:tblPr firstRow="1" bandRow="1"/>
              <a:tblGrid>
                <a:gridCol w="1159071">
                  <a:extLst>
                    <a:ext uri="{9D8B030D-6E8A-4147-A177-3AD203B41FA5}">
                      <a16:colId xmlns:a16="http://schemas.microsoft.com/office/drawing/2014/main" val="11793390"/>
                    </a:ext>
                  </a:extLst>
                </a:gridCol>
                <a:gridCol w="317240">
                  <a:extLst>
                    <a:ext uri="{9D8B030D-6E8A-4147-A177-3AD203B41FA5}">
                      <a16:colId xmlns:a16="http://schemas.microsoft.com/office/drawing/2014/main" val="2889900564"/>
                    </a:ext>
                  </a:extLst>
                </a:gridCol>
              </a:tblGrid>
              <a:tr h="18181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STADE (7)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746424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DF/MA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66128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Lancers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650251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Sprint Haies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718510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ENT Demi-fond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37814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ENT EC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912444"/>
                  </a:ext>
                </a:extLst>
              </a:tr>
            </a:tbl>
          </a:graphicData>
        </a:graphic>
      </p:graphicFrame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32E0B67B-9D5C-5610-21B3-EFF2974ADC67}"/>
              </a:ext>
            </a:extLst>
          </p:cNvPr>
          <p:cNvGraphicFramePr>
            <a:graphicFrameLocks noGrp="1"/>
          </p:cNvGraphicFramePr>
          <p:nvPr/>
        </p:nvGraphicFramePr>
        <p:xfrm>
          <a:off x="2257762" y="5088162"/>
          <a:ext cx="1476311" cy="1127760"/>
        </p:xfrm>
        <a:graphic>
          <a:graphicData uri="http://schemas.openxmlformats.org/drawingml/2006/table">
            <a:tbl>
              <a:tblPr firstRow="1" bandRow="1"/>
              <a:tblGrid>
                <a:gridCol w="1159071">
                  <a:extLst>
                    <a:ext uri="{9D8B030D-6E8A-4147-A177-3AD203B41FA5}">
                      <a16:colId xmlns:a16="http://schemas.microsoft.com/office/drawing/2014/main" val="11793390"/>
                    </a:ext>
                  </a:extLst>
                </a:gridCol>
                <a:gridCol w="317240">
                  <a:extLst>
                    <a:ext uri="{9D8B030D-6E8A-4147-A177-3AD203B41FA5}">
                      <a16:colId xmlns:a16="http://schemas.microsoft.com/office/drawing/2014/main" val="2889900564"/>
                    </a:ext>
                  </a:extLst>
                </a:gridCol>
              </a:tblGrid>
              <a:tr h="18181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HORS STADE (9)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8133922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Running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66128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MNC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650251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ENT Trail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718510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ENT Route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37814"/>
                  </a:ext>
                </a:extLst>
              </a:tr>
            </a:tbl>
          </a:graphicData>
        </a:graphic>
      </p:graphicFrame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50F10A88-395F-5545-8E74-4CDCA4DE9DA7}"/>
              </a:ext>
            </a:extLst>
          </p:cNvPr>
          <p:cNvGraphicFramePr>
            <a:graphicFrameLocks noGrp="1"/>
          </p:cNvGraphicFramePr>
          <p:nvPr/>
        </p:nvGraphicFramePr>
        <p:xfrm>
          <a:off x="2886918" y="1750921"/>
          <a:ext cx="1476311" cy="883920"/>
        </p:xfrm>
        <a:graphic>
          <a:graphicData uri="http://schemas.openxmlformats.org/drawingml/2006/table">
            <a:tbl>
              <a:tblPr firstRow="1" bandRow="1"/>
              <a:tblGrid>
                <a:gridCol w="1159071">
                  <a:extLst>
                    <a:ext uri="{9D8B030D-6E8A-4147-A177-3AD203B41FA5}">
                      <a16:colId xmlns:a16="http://schemas.microsoft.com/office/drawing/2014/main" val="11793390"/>
                    </a:ext>
                  </a:extLst>
                </a:gridCol>
                <a:gridCol w="317240">
                  <a:extLst>
                    <a:ext uri="{9D8B030D-6E8A-4147-A177-3AD203B41FA5}">
                      <a16:colId xmlns:a16="http://schemas.microsoft.com/office/drawing/2014/main" val="2889900564"/>
                    </a:ext>
                  </a:extLst>
                </a:gridCol>
              </a:tblGrid>
              <a:tr h="18181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rgbClr val="0070C0"/>
                          </a:solidFill>
                        </a:rPr>
                        <a:t>ÉDUCATION ATHLÉTIQUE (5)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8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5171775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U16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66128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INIT U12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650251"/>
                  </a:ext>
                </a:extLst>
              </a:tr>
            </a:tbl>
          </a:graphicData>
        </a:graphic>
      </p:graphicFrame>
      <p:graphicFrame>
        <p:nvGraphicFramePr>
          <p:cNvPr id="33" name="Tableau 32">
            <a:extLst>
              <a:ext uri="{FF2B5EF4-FFF2-40B4-BE49-F238E27FC236}">
                <a16:creationId xmlns:a16="http://schemas.microsoft.com/office/drawing/2014/main" id="{68FAFB0B-1763-336D-261B-105F272459B1}"/>
              </a:ext>
            </a:extLst>
          </p:cNvPr>
          <p:cNvGraphicFramePr>
            <a:graphicFrameLocks noGrp="1"/>
          </p:cNvGraphicFramePr>
          <p:nvPr/>
        </p:nvGraphicFramePr>
        <p:xfrm>
          <a:off x="7425326" y="1655862"/>
          <a:ext cx="1773854" cy="701040"/>
        </p:xfrm>
        <a:graphic>
          <a:graphicData uri="http://schemas.openxmlformats.org/drawingml/2006/table">
            <a:tbl>
              <a:tblPr firstRow="1" bandRow="1"/>
              <a:tblGrid>
                <a:gridCol w="1392676">
                  <a:extLst>
                    <a:ext uri="{9D8B030D-6E8A-4147-A177-3AD203B41FA5}">
                      <a16:colId xmlns:a16="http://schemas.microsoft.com/office/drawing/2014/main" val="11793390"/>
                    </a:ext>
                  </a:extLst>
                </a:gridCol>
                <a:gridCol w="381178">
                  <a:extLst>
                    <a:ext uri="{9D8B030D-6E8A-4147-A177-3AD203B41FA5}">
                      <a16:colId xmlns:a16="http://schemas.microsoft.com/office/drawing/2014/main" val="2889900564"/>
                    </a:ext>
                  </a:extLst>
                </a:gridCol>
              </a:tblGrid>
              <a:tr h="18181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rgbClr val="00B050"/>
                          </a:solidFill>
                        </a:rPr>
                        <a:t>FORME SANTÉ (4)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0081555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ANIM MNF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66128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ANIM Running Forme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650251"/>
                  </a:ext>
                </a:extLst>
              </a:tr>
            </a:tbl>
          </a:graphicData>
        </a:graphic>
      </p:graphicFrame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0AED561-FF4F-5DD6-E187-0B9A27560FC7}"/>
              </a:ext>
            </a:extLst>
          </p:cNvPr>
          <p:cNvCxnSpPr>
            <a:cxnSpLocks/>
          </p:cNvCxnSpPr>
          <p:nvPr/>
        </p:nvCxnSpPr>
        <p:spPr>
          <a:xfrm flipH="1" flipV="1">
            <a:off x="3815609" y="4316879"/>
            <a:ext cx="1048487" cy="7516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10B0CC5-889A-5206-D906-AA27691CB744}"/>
              </a:ext>
            </a:extLst>
          </p:cNvPr>
          <p:cNvCxnSpPr>
            <a:cxnSpLocks/>
          </p:cNvCxnSpPr>
          <p:nvPr/>
        </p:nvCxnSpPr>
        <p:spPr>
          <a:xfrm flipH="1">
            <a:off x="3862362" y="5068511"/>
            <a:ext cx="1001734" cy="6757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AD50B46-576F-4E5C-4611-1FFA10EB13DB}"/>
              </a:ext>
            </a:extLst>
          </p:cNvPr>
          <p:cNvCxnSpPr>
            <a:cxnSpLocks/>
          </p:cNvCxnSpPr>
          <p:nvPr/>
        </p:nvCxnSpPr>
        <p:spPr>
          <a:xfrm flipV="1">
            <a:off x="6630439" y="2435607"/>
            <a:ext cx="599036" cy="60276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C874563-6FF9-E2DC-FCF4-7E01250E399E}"/>
              </a:ext>
            </a:extLst>
          </p:cNvPr>
          <p:cNvCxnSpPr>
            <a:cxnSpLocks/>
          </p:cNvCxnSpPr>
          <p:nvPr/>
        </p:nvCxnSpPr>
        <p:spPr>
          <a:xfrm flipH="1" flipV="1">
            <a:off x="4486275" y="2475876"/>
            <a:ext cx="833480" cy="687845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6FF6881D-F9DD-C459-D397-67A9A985F997}"/>
              </a:ext>
            </a:extLst>
          </p:cNvPr>
          <p:cNvGraphicFramePr>
            <a:graphicFrameLocks noGrp="1"/>
          </p:cNvGraphicFramePr>
          <p:nvPr/>
        </p:nvGraphicFramePr>
        <p:xfrm>
          <a:off x="8931017" y="4064825"/>
          <a:ext cx="1773854" cy="487680"/>
        </p:xfrm>
        <a:graphic>
          <a:graphicData uri="http://schemas.openxmlformats.org/drawingml/2006/table">
            <a:tbl>
              <a:tblPr firstRow="1" bandRow="1"/>
              <a:tblGrid>
                <a:gridCol w="1392676">
                  <a:extLst>
                    <a:ext uri="{9D8B030D-6E8A-4147-A177-3AD203B41FA5}">
                      <a16:colId xmlns:a16="http://schemas.microsoft.com/office/drawing/2014/main" val="11793390"/>
                    </a:ext>
                  </a:extLst>
                </a:gridCol>
                <a:gridCol w="381178">
                  <a:extLst>
                    <a:ext uri="{9D8B030D-6E8A-4147-A177-3AD203B41FA5}">
                      <a16:colId xmlns:a16="http://schemas.microsoft.com/office/drawing/2014/main" val="2889900564"/>
                    </a:ext>
                  </a:extLst>
                </a:gridCol>
              </a:tblGrid>
              <a:tr h="18181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ASSISTANT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0081555"/>
                  </a:ext>
                </a:extLst>
              </a:tr>
              <a:tr h="18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ASSISTANT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800" b="1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66128"/>
                  </a:ext>
                </a:extLst>
              </a:tr>
            </a:tbl>
          </a:graphicData>
        </a:graphic>
      </p:graphicFrame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7F02EA9A-2256-09AD-08CA-1C23A62DFA6F}"/>
              </a:ext>
            </a:extLst>
          </p:cNvPr>
          <p:cNvCxnSpPr>
            <a:cxnSpLocks/>
          </p:cNvCxnSpPr>
          <p:nvPr/>
        </p:nvCxnSpPr>
        <p:spPr>
          <a:xfrm>
            <a:off x="7688453" y="4448698"/>
            <a:ext cx="1114275" cy="0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Accolade ouvrante 39">
            <a:extLst>
              <a:ext uri="{FF2B5EF4-FFF2-40B4-BE49-F238E27FC236}">
                <a16:creationId xmlns:a16="http://schemas.microsoft.com/office/drawing/2014/main" id="{838D71F4-AD7F-53C9-704B-D9362B740A83}"/>
              </a:ext>
            </a:extLst>
          </p:cNvPr>
          <p:cNvSpPr/>
          <p:nvPr/>
        </p:nvSpPr>
        <p:spPr>
          <a:xfrm>
            <a:off x="2011298" y="3817481"/>
            <a:ext cx="180000" cy="576000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Accolade ouvrante 40">
            <a:extLst>
              <a:ext uri="{FF2B5EF4-FFF2-40B4-BE49-F238E27FC236}">
                <a16:creationId xmlns:a16="http://schemas.microsoft.com/office/drawing/2014/main" id="{FD7FB281-5008-7C3E-4246-0A641FF94A75}"/>
              </a:ext>
            </a:extLst>
          </p:cNvPr>
          <p:cNvSpPr/>
          <p:nvPr/>
        </p:nvSpPr>
        <p:spPr>
          <a:xfrm>
            <a:off x="2003891" y="4471330"/>
            <a:ext cx="187407" cy="386235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45CBE57-6D66-51D9-AAD3-5E345F13D54D}"/>
              </a:ext>
            </a:extLst>
          </p:cNvPr>
          <p:cNvSpPr txBox="1"/>
          <p:nvPr/>
        </p:nvSpPr>
        <p:spPr>
          <a:xfrm>
            <a:off x="897639" y="3972462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1C36841-9BDD-AA43-33E8-3CC8DC1F94D6}"/>
              </a:ext>
            </a:extLst>
          </p:cNvPr>
          <p:cNvSpPr txBox="1"/>
          <p:nvPr/>
        </p:nvSpPr>
        <p:spPr>
          <a:xfrm>
            <a:off x="908774" y="4525571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3</a:t>
            </a:r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D278EE61-9CEC-3680-1F7E-740ABC91BAAD}"/>
              </a:ext>
            </a:extLst>
          </p:cNvPr>
          <p:cNvSpPr/>
          <p:nvPr/>
        </p:nvSpPr>
        <p:spPr>
          <a:xfrm>
            <a:off x="2020823" y="5384214"/>
            <a:ext cx="180000" cy="360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9C25159E-2619-DC42-84A2-7C3A4D48C7B4}"/>
              </a:ext>
            </a:extLst>
          </p:cNvPr>
          <p:cNvSpPr/>
          <p:nvPr/>
        </p:nvSpPr>
        <p:spPr>
          <a:xfrm>
            <a:off x="2025738" y="5811925"/>
            <a:ext cx="180000" cy="360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924324A-D325-BDAC-2DD1-D8667D25B375}"/>
              </a:ext>
            </a:extLst>
          </p:cNvPr>
          <p:cNvSpPr txBox="1"/>
          <p:nvPr/>
        </p:nvSpPr>
        <p:spPr>
          <a:xfrm>
            <a:off x="907164" y="5421208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C52A685-A4B6-F963-816F-30026C648E0B}"/>
              </a:ext>
            </a:extLst>
          </p:cNvPr>
          <p:cNvSpPr txBox="1"/>
          <p:nvPr/>
        </p:nvSpPr>
        <p:spPr>
          <a:xfrm>
            <a:off x="918299" y="5855219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3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B67B399-02A7-E366-73FF-93D7B9CECDD3}"/>
              </a:ext>
            </a:extLst>
          </p:cNvPr>
          <p:cNvSpPr txBox="1"/>
          <p:nvPr/>
        </p:nvSpPr>
        <p:spPr>
          <a:xfrm>
            <a:off x="10711543" y="4316879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1</a:t>
            </a:r>
          </a:p>
        </p:txBody>
      </p:sp>
      <p:sp>
        <p:nvSpPr>
          <p:cNvPr id="49" name="Accolade ouvrante 48">
            <a:extLst>
              <a:ext uri="{FF2B5EF4-FFF2-40B4-BE49-F238E27FC236}">
                <a16:creationId xmlns:a16="http://schemas.microsoft.com/office/drawing/2014/main" id="{F50239B2-4568-757D-3F35-6979EB250E3F}"/>
              </a:ext>
            </a:extLst>
          </p:cNvPr>
          <p:cNvSpPr/>
          <p:nvPr/>
        </p:nvSpPr>
        <p:spPr>
          <a:xfrm>
            <a:off x="2616918" y="2241230"/>
            <a:ext cx="180000" cy="360000"/>
          </a:xfrm>
          <a:prstGeom prst="lef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Accolade ouvrante 49">
            <a:extLst>
              <a:ext uri="{FF2B5EF4-FFF2-40B4-BE49-F238E27FC236}">
                <a16:creationId xmlns:a16="http://schemas.microsoft.com/office/drawing/2014/main" id="{275285B9-1071-2D75-A349-1028834567DB}"/>
              </a:ext>
            </a:extLst>
          </p:cNvPr>
          <p:cNvSpPr/>
          <p:nvPr/>
        </p:nvSpPr>
        <p:spPr>
          <a:xfrm flipH="1">
            <a:off x="9226292" y="1965100"/>
            <a:ext cx="180000" cy="360000"/>
          </a:xfrm>
          <a:prstGeom prst="leftBrac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D52BF0F-D67D-BAF7-F286-2ED60731DAA4}"/>
              </a:ext>
            </a:extLst>
          </p:cNvPr>
          <p:cNvSpPr txBox="1"/>
          <p:nvPr/>
        </p:nvSpPr>
        <p:spPr>
          <a:xfrm>
            <a:off x="1608289" y="2290425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C4B3F21-F299-FFA0-B55C-FD777CF00DD4}"/>
              </a:ext>
            </a:extLst>
          </p:cNvPr>
          <p:cNvSpPr txBox="1"/>
          <p:nvPr/>
        </p:nvSpPr>
        <p:spPr>
          <a:xfrm>
            <a:off x="9406292" y="2006918"/>
            <a:ext cx="94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NIVEAU 2</a:t>
            </a:r>
          </a:p>
        </p:txBody>
      </p:sp>
      <p:graphicFrame>
        <p:nvGraphicFramePr>
          <p:cNvPr id="53" name="Graphique 52">
            <a:extLst>
              <a:ext uri="{FF2B5EF4-FFF2-40B4-BE49-F238E27FC236}">
                <a16:creationId xmlns:a16="http://schemas.microsoft.com/office/drawing/2014/main" id="{3F3ED429-EC09-AD9F-542C-6751718878EF}"/>
              </a:ext>
            </a:extLst>
          </p:cNvPr>
          <p:cNvGraphicFramePr>
            <a:graphicFrameLocks/>
          </p:cNvGraphicFramePr>
          <p:nvPr/>
        </p:nvGraphicFramePr>
        <p:xfrm>
          <a:off x="4009071" y="2900880"/>
          <a:ext cx="4184507" cy="295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6" name="Image 5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56B7B46B-A3C1-840E-E767-0749D3322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0FB843-FF90-CFE2-9B4B-1A9295A840ED}"/>
              </a:ext>
            </a:extLst>
          </p:cNvPr>
          <p:cNvSpPr txBox="1"/>
          <p:nvPr/>
        </p:nvSpPr>
        <p:spPr>
          <a:xfrm>
            <a:off x="8466815" y="6155143"/>
            <a:ext cx="2574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Ces chiffres ne concernent que </a:t>
            </a:r>
            <a:r>
              <a:rPr kumimoji="0" lang="fr-FR" sz="1100" b="1" i="1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 entraîneurs licenciés en Occitanie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2A30A-5FAA-D141-5B9D-D228F4119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t="17135" r="26763" b="15843"/>
          <a:stretch/>
        </p:blipFill>
        <p:spPr bwMode="auto">
          <a:xfrm>
            <a:off x="9499482" y="5659967"/>
            <a:ext cx="509487" cy="49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68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D23A-5378-1A57-D4D8-C769CF458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CC8EA0CA-9D08-E9AD-27DC-4D1B70909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DEE418BB-B1B8-D585-94E1-314EA30C7F6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initiale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Répartition par département 2023/2024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906A3E-FE1C-E0E5-CC0B-649496F7CE2D}"/>
              </a:ext>
            </a:extLst>
          </p:cNvPr>
          <p:cNvGrpSpPr/>
          <p:nvPr/>
        </p:nvGrpSpPr>
        <p:grpSpPr>
          <a:xfrm>
            <a:off x="798871" y="1717417"/>
            <a:ext cx="5933769" cy="4857387"/>
            <a:chOff x="560441" y="1974952"/>
            <a:chExt cx="5299584" cy="4517922"/>
          </a:xfrm>
        </p:grpSpPr>
        <mc:AlternateContent xmlns:mc="http://schemas.openxmlformats.org/markup-compatibility/2006" xmlns:cx6="http://schemas.microsoft.com/office/drawing/2016/5/12/chartex">
          <mc:Choice Requires="cx6">
            <p:graphicFrame>
              <p:nvGraphicFramePr>
                <p:cNvPr id="12" name="Graphique 11">
                  <a:extLst>
                    <a:ext uri="{FF2B5EF4-FFF2-40B4-BE49-F238E27FC236}">
                      <a16:creationId xmlns:a16="http://schemas.microsoft.com/office/drawing/2014/main" id="{040B63A8-24AD-4232-5B41-0DF7D48C72B3}"/>
                    </a:ext>
                  </a:extLst>
                </p:cNvPr>
                <p:cNvGraphicFramePr/>
                <p:nvPr/>
              </p:nvGraphicFramePr>
              <p:xfrm>
                <a:off x="560441" y="1974952"/>
                <a:ext cx="5073444" cy="438139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12" name="Graphique 11">
                  <a:extLst>
                    <a:ext uri="{FF2B5EF4-FFF2-40B4-BE49-F238E27FC236}">
                      <a16:creationId xmlns:a16="http://schemas.microsoft.com/office/drawing/2014/main" id="{040B63A8-24AD-4232-5B41-0DF7D48C72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8871" y="1717417"/>
                  <a:ext cx="5680568" cy="471060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EC8500-39A0-F72F-7880-32B4EB7D0FCA}"/>
                </a:ext>
              </a:extLst>
            </p:cNvPr>
            <p:cNvSpPr/>
            <p:nvPr/>
          </p:nvSpPr>
          <p:spPr>
            <a:xfrm>
              <a:off x="4444181" y="5761703"/>
              <a:ext cx="1415844" cy="73117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4" name="Graphique 13" descr="Repère avec un remplissage uni">
              <a:extLst>
                <a:ext uri="{FF2B5EF4-FFF2-40B4-BE49-F238E27FC236}">
                  <a16:creationId xmlns:a16="http://schemas.microsoft.com/office/drawing/2014/main" id="{E1FF1A41-CC9E-7253-237F-B0503A924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26065" y="4122465"/>
              <a:ext cx="471799" cy="471799"/>
            </a:xfrm>
            <a:prstGeom prst="rect">
              <a:avLst/>
            </a:prstGeom>
          </p:spPr>
        </p:pic>
        <p:pic>
          <p:nvPicPr>
            <p:cNvPr id="15" name="Graphique 14" descr="Repère avec un remplissage uni">
              <a:extLst>
                <a:ext uri="{FF2B5EF4-FFF2-40B4-BE49-F238E27FC236}">
                  <a16:creationId xmlns:a16="http://schemas.microsoft.com/office/drawing/2014/main" id="{F6CD5A3B-7D86-246D-ED2F-481843C9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3797" y="3846372"/>
              <a:ext cx="471799" cy="471799"/>
            </a:xfrm>
            <a:prstGeom prst="rect">
              <a:avLst/>
            </a:prstGeom>
          </p:spPr>
        </p:pic>
        <p:pic>
          <p:nvPicPr>
            <p:cNvPr id="16" name="Graphique 15" descr="Repère avec un remplissage uni">
              <a:extLst>
                <a:ext uri="{FF2B5EF4-FFF2-40B4-BE49-F238E27FC236}">
                  <a16:creationId xmlns:a16="http://schemas.microsoft.com/office/drawing/2014/main" id="{021BF0C0-A03E-8377-8A52-1E60AD826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72483" y="3762872"/>
              <a:ext cx="471799" cy="471799"/>
            </a:xfrm>
            <a:prstGeom prst="rect">
              <a:avLst/>
            </a:prstGeom>
          </p:spPr>
        </p:pic>
        <p:pic>
          <p:nvPicPr>
            <p:cNvPr id="17" name="Graphique 16" descr="Repère avec un remplissage uni">
              <a:extLst>
                <a:ext uri="{FF2B5EF4-FFF2-40B4-BE49-F238E27FC236}">
                  <a16:creationId xmlns:a16="http://schemas.microsoft.com/office/drawing/2014/main" id="{4B0445B8-7472-01D1-48B5-8557C6B6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7802" y="4472202"/>
              <a:ext cx="471799" cy="471799"/>
            </a:xfrm>
            <a:prstGeom prst="rect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4215586-B8C8-1177-95FD-3B841E57F9F5}"/>
              </a:ext>
            </a:extLst>
          </p:cNvPr>
          <p:cNvGraphicFramePr>
            <a:graphicFrameLocks noGrp="1"/>
          </p:cNvGraphicFramePr>
          <p:nvPr/>
        </p:nvGraphicFramePr>
        <p:xfrm>
          <a:off x="7512434" y="1878018"/>
          <a:ext cx="3795055" cy="4352340"/>
        </p:xfrm>
        <a:graphic>
          <a:graphicData uri="http://schemas.openxmlformats.org/drawingml/2006/table">
            <a:tbl>
              <a:tblPr/>
              <a:tblGrid>
                <a:gridCol w="589347">
                  <a:extLst>
                    <a:ext uri="{9D8B030D-6E8A-4147-A177-3AD203B41FA5}">
                      <a16:colId xmlns:a16="http://schemas.microsoft.com/office/drawing/2014/main" val="1317102159"/>
                    </a:ext>
                  </a:extLst>
                </a:gridCol>
                <a:gridCol w="1445342">
                  <a:extLst>
                    <a:ext uri="{9D8B030D-6E8A-4147-A177-3AD203B41FA5}">
                      <a16:colId xmlns:a16="http://schemas.microsoft.com/office/drawing/2014/main" val="448923893"/>
                    </a:ext>
                  </a:extLst>
                </a:gridCol>
                <a:gridCol w="923023">
                  <a:extLst>
                    <a:ext uri="{9D8B030D-6E8A-4147-A177-3AD203B41FA5}">
                      <a16:colId xmlns:a16="http://schemas.microsoft.com/office/drawing/2014/main" val="1161790716"/>
                    </a:ext>
                  </a:extLst>
                </a:gridCol>
                <a:gridCol w="837343">
                  <a:extLst>
                    <a:ext uri="{9D8B030D-6E8A-4147-A177-3AD203B41FA5}">
                      <a16:colId xmlns:a16="http://schemas.microsoft.com/office/drawing/2014/main" val="256585378"/>
                    </a:ext>
                  </a:extLst>
                </a:gridCol>
              </a:tblGrid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DÉPARTEMENT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NB </a:t>
                      </a:r>
                    </a:p>
                    <a:p>
                      <a:pPr algn="ctr" fontAlgn="b"/>
                      <a:r>
                        <a:rPr lang="fr-FR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LICENCIÉS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NB FORMÉS</a:t>
                      </a:r>
                    </a:p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/1000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3994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Ariège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16,08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654754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Aude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1317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6,83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329627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Aveyron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968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1,03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519678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Gard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3099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262470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Haute-Garonne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9,31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699108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Gers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553404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Hérault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4494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6,68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756576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Lot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768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5,21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042084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Lozère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5,84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211822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Hautes-Pyrénées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1562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5,12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20438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Pyrénées-Orientales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1349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--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512523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Tarn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2373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4,64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682437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Tarn-et-Garonne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784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--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030291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32802"/>
                  </a:ext>
                </a:extLst>
              </a:tr>
              <a:tr h="267296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OCCITANIE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24128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6,13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36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9012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47BDA-2A1B-71EF-6330-23D0464BA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4">
            <a:extLst>
              <a:ext uri="{FF2B5EF4-FFF2-40B4-BE49-F238E27FC236}">
                <a16:creationId xmlns:a16="http://schemas.microsoft.com/office/drawing/2014/main" id="{AF8FDDFE-E195-5845-8196-ED01D741D9B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professionnelle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Rappels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4F8B518-8080-62B8-9CFF-C8DE36E01F6B}"/>
              </a:ext>
            </a:extLst>
          </p:cNvPr>
          <p:cNvSpPr txBox="1"/>
          <p:nvPr/>
        </p:nvSpPr>
        <p:spPr>
          <a:xfrm>
            <a:off x="838200" y="2084032"/>
            <a:ext cx="4552999" cy="338554"/>
          </a:xfrm>
          <a:prstGeom prst="rect">
            <a:avLst/>
          </a:prstGeom>
          <a:solidFill>
            <a:srgbClr val="0D2366"/>
          </a:solidFill>
          <a:ln>
            <a:solidFill>
              <a:srgbClr val="0D23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CQP ANIMATEUR ATHLÉTISME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DACA616-66BD-F790-0E93-E1014F290F04}"/>
              </a:ext>
            </a:extLst>
          </p:cNvPr>
          <p:cNvSpPr txBox="1"/>
          <p:nvPr/>
        </p:nvSpPr>
        <p:spPr>
          <a:xfrm>
            <a:off x="6800801" y="2077746"/>
            <a:ext cx="4552999" cy="338554"/>
          </a:xfrm>
          <a:prstGeom prst="rect">
            <a:avLst/>
          </a:prstGeom>
          <a:solidFill>
            <a:srgbClr val="0D2366"/>
          </a:solidFill>
          <a:ln>
            <a:solidFill>
              <a:srgbClr val="0D23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CQP TECHNICIEN SPORTIF ATHLÉTISME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85A56A-7DC3-B4D1-CA2F-EB88B70D3B71}"/>
              </a:ext>
            </a:extLst>
          </p:cNvPr>
          <p:cNvSpPr txBox="1"/>
          <p:nvPr/>
        </p:nvSpPr>
        <p:spPr>
          <a:xfrm>
            <a:off x="476274" y="3309135"/>
            <a:ext cx="263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École d’athlétisme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999C197-1E1E-FAA8-0B50-9D18305E1A44}"/>
              </a:ext>
            </a:extLst>
          </p:cNvPr>
          <p:cNvSpPr txBox="1"/>
          <p:nvPr/>
        </p:nvSpPr>
        <p:spPr>
          <a:xfrm>
            <a:off x="3114699" y="3309133"/>
            <a:ext cx="263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Athlé forme santé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0CAE394-8092-AFE9-BF57-A784AB6FF22B}"/>
              </a:ext>
            </a:extLst>
          </p:cNvPr>
          <p:cNvSpPr txBox="1"/>
          <p:nvPr/>
        </p:nvSpPr>
        <p:spPr>
          <a:xfrm>
            <a:off x="6438874" y="3309134"/>
            <a:ext cx="2638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 Spécialisation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7FEA146-904F-D5D4-9369-B5006BBD39D9}"/>
              </a:ext>
            </a:extLst>
          </p:cNvPr>
          <p:cNvSpPr txBox="1"/>
          <p:nvPr/>
        </p:nvSpPr>
        <p:spPr>
          <a:xfrm>
            <a:off x="9077300" y="3309135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Demi-fond, marche, running, trail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54290C6-DB15-F726-633B-C7B1B0A6A91A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795487" y="2422586"/>
            <a:ext cx="1319213" cy="745157"/>
          </a:xfrm>
          <a:prstGeom prst="straightConnector1">
            <a:avLst/>
          </a:prstGeom>
          <a:noFill/>
          <a:ln w="38100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CCAE140-4F0C-E704-5CFF-BA79D7BE4732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114700" y="2422586"/>
            <a:ext cx="1319211" cy="745157"/>
          </a:xfrm>
          <a:prstGeom prst="straightConnector1">
            <a:avLst/>
          </a:prstGeom>
          <a:noFill/>
          <a:ln w="38100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911C9C5-19DA-99DB-AF90-CA7ED086B64C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758087" y="2416300"/>
            <a:ext cx="1319214" cy="738805"/>
          </a:xfrm>
          <a:prstGeom prst="straightConnector1">
            <a:avLst/>
          </a:prstGeom>
          <a:noFill/>
          <a:ln w="38100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06CDD04-7F15-E045-4F4A-C5E69591639A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077301" y="2416300"/>
            <a:ext cx="1439999" cy="784803"/>
          </a:xfrm>
          <a:prstGeom prst="straightConnector1">
            <a:avLst/>
          </a:prstGeom>
          <a:noFill/>
          <a:ln w="38100" cap="flat" cmpd="sng" algn="ctr">
            <a:solidFill>
              <a:srgbClr val="0D236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Espace réservé du contenu 21">
            <a:extLst>
              <a:ext uri="{FF2B5EF4-FFF2-40B4-BE49-F238E27FC236}">
                <a16:creationId xmlns:a16="http://schemas.microsoft.com/office/drawing/2014/main" id="{74003575-30DC-F6AD-6037-478839DC3561}"/>
              </a:ext>
            </a:extLst>
          </p:cNvPr>
          <p:cNvSpPr txBox="1">
            <a:spLocks/>
          </p:cNvSpPr>
          <p:nvPr/>
        </p:nvSpPr>
        <p:spPr>
          <a:xfrm>
            <a:off x="838200" y="5624611"/>
            <a:ext cx="10447868" cy="6476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 CQP sont en cours de renouvellement au RNCP et les inscriptions sont actuellement fermées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Réouverture avec un nouveau format programmée en 2025/2026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Graphique 26" descr="Avertissement avec un remplissage uni">
            <a:extLst>
              <a:ext uri="{FF2B5EF4-FFF2-40B4-BE49-F238E27FC236}">
                <a16:creationId xmlns:a16="http://schemas.microsoft.com/office/drawing/2014/main" id="{93DE48C2-583A-A2B6-31B0-11A8F1E7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0578" y="4463987"/>
            <a:ext cx="914400" cy="914400"/>
          </a:xfrm>
          <a:prstGeom prst="rect">
            <a:avLst/>
          </a:prstGeom>
        </p:spPr>
      </p:pic>
      <p:pic>
        <p:nvPicPr>
          <p:cNvPr id="28" name="Image 2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4B75D1B-E794-E812-9DAE-E28468CFA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57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57818-7523-E9F1-10EE-D602334A9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4">
            <a:extLst>
              <a:ext uri="{FF2B5EF4-FFF2-40B4-BE49-F238E27FC236}">
                <a16:creationId xmlns:a16="http://schemas.microsoft.com/office/drawing/2014/main" id="{477E0429-8E52-20B6-C256-471A89FD1F0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professionnelle</a:t>
            </a: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CQP 2023/2024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75C7ABDD-0DBF-DC1A-8546-B90117F83310}"/>
              </a:ext>
            </a:extLst>
          </p:cNvPr>
          <p:cNvGraphicFramePr>
            <a:graphicFrameLocks/>
          </p:cNvGraphicFramePr>
          <p:nvPr/>
        </p:nvGraphicFramePr>
        <p:xfrm>
          <a:off x="420328" y="2022371"/>
          <a:ext cx="7634750" cy="4468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Espace réservé du contenu 21">
            <a:extLst>
              <a:ext uri="{FF2B5EF4-FFF2-40B4-BE49-F238E27FC236}">
                <a16:creationId xmlns:a16="http://schemas.microsoft.com/office/drawing/2014/main" id="{D801BB80-AF5E-B48F-5544-A86E8C031A8E}"/>
              </a:ext>
            </a:extLst>
          </p:cNvPr>
          <p:cNvSpPr txBox="1">
            <a:spLocks/>
          </p:cNvSpPr>
          <p:nvPr/>
        </p:nvSpPr>
        <p:spPr>
          <a:xfrm>
            <a:off x="7856657" y="3687804"/>
            <a:ext cx="3033253" cy="923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Certifications attribuées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CQP Technicien DFMRT</a:t>
            </a:r>
          </a:p>
        </p:txBody>
      </p:sp>
      <p:pic>
        <p:nvPicPr>
          <p:cNvPr id="11" name="Graphique 10" descr="Toque d'étudiant avec un remplissage uni">
            <a:extLst>
              <a:ext uri="{FF2B5EF4-FFF2-40B4-BE49-F238E27FC236}">
                <a16:creationId xmlns:a16="http://schemas.microsoft.com/office/drawing/2014/main" id="{0CA0A2CD-A6FE-7597-F306-135536128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6084" y="2748469"/>
            <a:ext cx="914400" cy="914400"/>
          </a:xfrm>
          <a:prstGeom prst="rect">
            <a:avLst/>
          </a:prstGeom>
        </p:spPr>
      </p:pic>
      <p:pic>
        <p:nvPicPr>
          <p:cNvPr id="12" name="Image 11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BB38330A-0F78-D67B-EA1E-E4CDC2E8A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645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21E06-F77C-E032-062C-20F36E84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AC9471A-8689-7F0D-B2AE-171EB04E281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continue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Colloques 2023/2024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3C1BD04-5794-CE17-90F5-2B03D4B50F6C}"/>
              </a:ext>
            </a:extLst>
          </p:cNvPr>
          <p:cNvGraphicFramePr>
            <a:graphicFrameLocks noGrp="1"/>
          </p:cNvGraphicFramePr>
          <p:nvPr/>
        </p:nvGraphicFramePr>
        <p:xfrm>
          <a:off x="872066" y="2414697"/>
          <a:ext cx="10447869" cy="1980000"/>
        </p:xfrm>
        <a:graphic>
          <a:graphicData uri="http://schemas.openxmlformats.org/drawingml/2006/table">
            <a:tbl>
              <a:tblPr firstRow="1" bandRow="1"/>
              <a:tblGrid>
                <a:gridCol w="2675467">
                  <a:extLst>
                    <a:ext uri="{9D8B030D-6E8A-4147-A177-3AD203B41FA5}">
                      <a16:colId xmlns:a16="http://schemas.microsoft.com/office/drawing/2014/main" val="930904156"/>
                    </a:ext>
                  </a:extLst>
                </a:gridCol>
                <a:gridCol w="2065867">
                  <a:extLst>
                    <a:ext uri="{9D8B030D-6E8A-4147-A177-3AD203B41FA5}">
                      <a16:colId xmlns:a16="http://schemas.microsoft.com/office/drawing/2014/main" val="1105392774"/>
                    </a:ext>
                  </a:extLst>
                </a:gridCol>
                <a:gridCol w="2448561">
                  <a:extLst>
                    <a:ext uri="{9D8B030D-6E8A-4147-A177-3AD203B41FA5}">
                      <a16:colId xmlns:a16="http://schemas.microsoft.com/office/drawing/2014/main" val="356289652"/>
                    </a:ext>
                  </a:extLst>
                </a:gridCol>
                <a:gridCol w="1530773">
                  <a:extLst>
                    <a:ext uri="{9D8B030D-6E8A-4147-A177-3AD203B41FA5}">
                      <a16:colId xmlns:a16="http://schemas.microsoft.com/office/drawing/2014/main" val="3759296581"/>
                    </a:ext>
                  </a:extLst>
                </a:gridCol>
                <a:gridCol w="1727201">
                  <a:extLst>
                    <a:ext uri="{9D8B030D-6E8A-4147-A177-3AD203B41FA5}">
                      <a16:colId xmlns:a16="http://schemas.microsoft.com/office/drawing/2014/main" val="1270446393"/>
                    </a:ext>
                  </a:extLst>
                </a:gridCol>
              </a:tblGrid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THÈMES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DATES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INTERVENANTS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LIEUX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PARTICIPANTS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741833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Prise en charge et prévention de la blessure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25/11/2023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Jules FONTAINE</a:t>
                      </a:r>
                    </a:p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Jocelyn PIAT &amp; Jean MONNIER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CREPS de Toulouse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46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03124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La formation du jeune lanceur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30/03/2024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Thierry LICHTLE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CREPS de Toulouse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66746"/>
                  </a:ext>
                </a:extLst>
              </a:tr>
            </a:tbl>
          </a:graphicData>
        </a:graphic>
      </p:graphicFrame>
      <p:sp>
        <p:nvSpPr>
          <p:cNvPr id="7" name="Espace réservé du contenu 21">
            <a:extLst>
              <a:ext uri="{FF2B5EF4-FFF2-40B4-BE49-F238E27FC236}">
                <a16:creationId xmlns:a16="http://schemas.microsoft.com/office/drawing/2014/main" id="{B56D35B9-7714-FED8-74EA-5529E979BEDD}"/>
              </a:ext>
            </a:extLst>
          </p:cNvPr>
          <p:cNvSpPr txBox="1">
            <a:spLocks/>
          </p:cNvSpPr>
          <p:nvPr/>
        </p:nvSpPr>
        <p:spPr>
          <a:xfrm>
            <a:off x="838200" y="5187029"/>
            <a:ext cx="10447868" cy="647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Prochaine organisation prévue pour la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saison sportive 2025/2026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du côté de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l’ex-région Languedoc Roussillon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sur le thème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 regards croisés entre demi-fond/fond et trail ».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 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464A98F1-5FA4-9248-2CE8-3AE684397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50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472F1-A21A-573B-8143-E552BF9E7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BE9D32B-6ABD-290E-97F3-F0E83FC67C9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873343" cy="121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Formation continue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Stages 2023/2024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81C7471-12EE-B24E-3FDE-71D22149CDD8}"/>
              </a:ext>
            </a:extLst>
          </p:cNvPr>
          <p:cNvGraphicFramePr>
            <a:graphicFrameLocks noGrp="1"/>
          </p:cNvGraphicFramePr>
          <p:nvPr/>
        </p:nvGraphicFramePr>
        <p:xfrm>
          <a:off x="872066" y="2109895"/>
          <a:ext cx="10447869" cy="2700000"/>
        </p:xfrm>
        <a:graphic>
          <a:graphicData uri="http://schemas.openxmlformats.org/drawingml/2006/table">
            <a:tbl>
              <a:tblPr firstRow="1" bandRow="1"/>
              <a:tblGrid>
                <a:gridCol w="2675467">
                  <a:extLst>
                    <a:ext uri="{9D8B030D-6E8A-4147-A177-3AD203B41FA5}">
                      <a16:colId xmlns:a16="http://schemas.microsoft.com/office/drawing/2014/main" val="930904156"/>
                    </a:ext>
                  </a:extLst>
                </a:gridCol>
                <a:gridCol w="2065867">
                  <a:extLst>
                    <a:ext uri="{9D8B030D-6E8A-4147-A177-3AD203B41FA5}">
                      <a16:colId xmlns:a16="http://schemas.microsoft.com/office/drawing/2014/main" val="1105392774"/>
                    </a:ext>
                  </a:extLst>
                </a:gridCol>
                <a:gridCol w="1967271">
                  <a:extLst>
                    <a:ext uri="{9D8B030D-6E8A-4147-A177-3AD203B41FA5}">
                      <a16:colId xmlns:a16="http://schemas.microsoft.com/office/drawing/2014/main" val="356289652"/>
                    </a:ext>
                  </a:extLst>
                </a:gridCol>
                <a:gridCol w="2012063">
                  <a:extLst>
                    <a:ext uri="{9D8B030D-6E8A-4147-A177-3AD203B41FA5}">
                      <a16:colId xmlns:a16="http://schemas.microsoft.com/office/drawing/2014/main" val="1567928666"/>
                    </a:ext>
                  </a:extLst>
                </a:gridCol>
                <a:gridCol w="1727201">
                  <a:extLst>
                    <a:ext uri="{9D8B030D-6E8A-4147-A177-3AD203B41FA5}">
                      <a16:colId xmlns:a16="http://schemas.microsoft.com/office/drawing/2014/main" val="1270446393"/>
                    </a:ext>
                  </a:extLst>
                </a:gridCol>
              </a:tblGrid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STAGES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DATES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LIEUX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INVITÉS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PARTICIPANTS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mpd="sng">
                      <a:solidFill>
                        <a:srgbClr val="0D236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741833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Stage U18+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Du 03/01/2024 au 05/01/2024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Bompas (66)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Les entraîneurs des athlètes sélectionnés en stage</a:t>
                      </a:r>
                    </a:p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Les entraîneurs en formation professionnelle (CQP STADE)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mpd="sng">
                      <a:solidFill>
                        <a:srgbClr val="0D2366"/>
                      </a:solidFill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03124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Stage U18+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Du 08/04/2024 au 12/04/2024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Perpignan (66)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Les entraîneurs en formation professionnelle (CQP STADE)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332891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Stage U16 + Coupe de France des Ligues U16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Du 09/07/2024 au 14/07/2024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Lunel (34)</a:t>
                      </a:r>
                    </a:p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Dijon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Les entraîneurs en formation professionnelle (CQP STADE)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fr-FR" sz="10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0D2366"/>
                      </a:solidFill>
                    </a:lnL>
                    <a:lnR w="12700" cmpd="sng">
                      <a:solidFill>
                        <a:srgbClr val="0D2366"/>
                      </a:solidFill>
                    </a:lnR>
                    <a:lnT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371397"/>
                  </a:ext>
                </a:extLst>
              </a:tr>
            </a:tbl>
          </a:graphicData>
        </a:graphic>
      </p:graphicFrame>
      <p:sp>
        <p:nvSpPr>
          <p:cNvPr id="7" name="Espace réservé du contenu 21">
            <a:extLst>
              <a:ext uri="{FF2B5EF4-FFF2-40B4-BE49-F238E27FC236}">
                <a16:creationId xmlns:a16="http://schemas.microsoft.com/office/drawing/2014/main" id="{FF7478F8-ABD1-C7F9-BD44-D6D2ED21F663}"/>
              </a:ext>
            </a:extLst>
          </p:cNvPr>
          <p:cNvSpPr txBox="1">
            <a:spLocks/>
          </p:cNvSpPr>
          <p:nvPr/>
        </p:nvSpPr>
        <p:spPr>
          <a:xfrm>
            <a:off x="838200" y="5472166"/>
            <a:ext cx="10447868" cy="647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Mises en place sur la saison 2023/2024, ces invitations sont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renouvelées en 2024/2025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sont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ouvertes aux entraîneurs en formation fédérale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D2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et rencontrent plus de succès.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D2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 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17F31457-F94F-7B24-B2D3-958AC16B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78655"/>
            <a:ext cx="1803105" cy="11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4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484671" y="653831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2"/>
                </a:solidFill>
              </a:rPr>
              <a:t>ASSEMBLÉE GÉNÉRALE 2024</a:t>
            </a:r>
          </a:p>
          <a:p>
            <a:pPr algn="ctr"/>
            <a:r>
              <a:rPr lang="nn-NO" sz="1200" dirty="0">
                <a:solidFill>
                  <a:schemeClr val="tx2"/>
                </a:solidFill>
              </a:rPr>
              <a:t>Carcassonne – samedi 5 avril 2025</a:t>
            </a:r>
            <a:endParaRPr lang="fr-FR" sz="1200" dirty="0">
              <a:solidFill>
                <a:schemeClr val="tx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2" y="477953"/>
            <a:ext cx="1722118" cy="8837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A60DDAC-457D-4FE0-AFB3-2545C8CFF532}"/>
              </a:ext>
            </a:extLst>
          </p:cNvPr>
          <p:cNvSpPr txBox="1"/>
          <p:nvPr/>
        </p:nvSpPr>
        <p:spPr>
          <a:xfrm>
            <a:off x="914400" y="2654710"/>
            <a:ext cx="10363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>
                <a:solidFill>
                  <a:schemeClr val="tx2"/>
                </a:solidFill>
                <a:latin typeface="Amasis MT Pro Medium" panose="020B0604020202020204" pitchFamily="18" charset="0"/>
              </a:rPr>
              <a:t>INTERVENTION DU REPRÉSENTANT FFA</a:t>
            </a:r>
          </a:p>
          <a:p>
            <a:pPr algn="ctr"/>
            <a:r>
              <a:rPr lang="fr-FR" sz="2800" i="1" dirty="0">
                <a:solidFill>
                  <a:schemeClr val="tx2"/>
                </a:solidFill>
                <a:latin typeface="Amasis MT Pro Medium" panose="020B0604020202020204" pitchFamily="18" charset="0"/>
              </a:rPr>
              <a:t>Frédéric BURLETT– Trésorier Général FFA</a:t>
            </a:r>
          </a:p>
        </p:txBody>
      </p:sp>
    </p:spTree>
    <p:extLst>
      <p:ext uri="{BB962C8B-B14F-4D97-AF65-F5344CB8AC3E}">
        <p14:creationId xmlns:p14="http://schemas.microsoft.com/office/powerpoint/2010/main" val="1098429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8B94BD-6CC9-49A5-80D9-BBD497569261}"/>
              </a:ext>
            </a:extLst>
          </p:cNvPr>
          <p:cNvSpPr/>
          <p:nvPr/>
        </p:nvSpPr>
        <p:spPr>
          <a:xfrm>
            <a:off x="1786758" y="4401997"/>
            <a:ext cx="6096000" cy="2417379"/>
          </a:xfrm>
          <a:prstGeom prst="rect">
            <a:avLst/>
          </a:prstGeom>
          <a:solidFill>
            <a:srgbClr val="0D2166"/>
          </a:solidFill>
          <a:ln>
            <a:solidFill>
              <a:srgbClr val="0D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35B70B0-1E5A-040B-6666-E947FDCB402E}"/>
              </a:ext>
            </a:extLst>
          </p:cNvPr>
          <p:cNvSpPr/>
          <p:nvPr/>
        </p:nvSpPr>
        <p:spPr>
          <a:xfrm>
            <a:off x="168676" y="5610687"/>
            <a:ext cx="1331650" cy="1103869"/>
          </a:xfrm>
          <a:prstGeom prst="roundRect">
            <a:avLst>
              <a:gd name="adj" fmla="val 942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2911E527-D7EA-C4A3-8397-378BFA479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0" r="89132"/>
          <a:stretch/>
        </p:blipFill>
        <p:spPr>
          <a:xfrm>
            <a:off x="245667" y="5685818"/>
            <a:ext cx="1167535" cy="9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8D6B82-F97E-EEA6-3AD5-F665258C080E}"/>
              </a:ext>
            </a:extLst>
          </p:cNvPr>
          <p:cNvSpPr txBox="1">
            <a:spLocks/>
          </p:cNvSpPr>
          <p:nvPr/>
        </p:nvSpPr>
        <p:spPr>
          <a:xfrm>
            <a:off x="4593606" y="2534624"/>
            <a:ext cx="6643351" cy="344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chemeClr val="bg1"/>
              </a:buClr>
              <a:buFont typeface="+mj-lt"/>
              <a:buAutoNum type="arabicPeriod"/>
            </a:pPr>
            <a:r>
              <a:rPr lang="fr-FR" sz="24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Installation de la nouvelle gouvernance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fr-FR" sz="2400" b="1" dirty="0"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Situation financière de la FFA</a:t>
            </a: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fr-FR" sz="2400" b="1" dirty="0"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Plan de développement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fr-FR" sz="24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Haut</a:t>
            </a:r>
            <a:r>
              <a:rPr lang="fr-FR" sz="2400" b="1" dirty="0"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-niveau / Equipe de France</a:t>
            </a: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bg1"/>
              </a:buClr>
              <a:buFont typeface="+mj-lt"/>
              <a:buAutoNum type="arabicPeriod"/>
            </a:pPr>
            <a:r>
              <a:rPr lang="fr-FR" sz="2400" b="1" dirty="0">
                <a:latin typeface="Arquitecta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Congrès Fédéral et Assemblée Générale 2025</a:t>
            </a:r>
            <a:endParaRPr lang="fr-FR" sz="2400" b="1" dirty="0"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6E92796-2867-E3FE-26F4-48972937D5FB}"/>
              </a:ext>
            </a:extLst>
          </p:cNvPr>
          <p:cNvSpPr txBox="1">
            <a:spLocks/>
          </p:cNvSpPr>
          <p:nvPr/>
        </p:nvSpPr>
        <p:spPr>
          <a:xfrm>
            <a:off x="497839" y="3276390"/>
            <a:ext cx="3663404" cy="7571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fr-FR" sz="2400" dirty="0"/>
              <a:t>Assemblée Générale</a:t>
            </a:r>
          </a:p>
          <a:p>
            <a:pPr algn="r"/>
            <a:r>
              <a:rPr lang="fr-FR" sz="2400" dirty="0"/>
              <a:t>Ligue</a:t>
            </a:r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C8AF387B-1C01-65E9-78AB-B833F29EF78E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11253984-F1D9-61B7-B127-1E5F1FB1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9E0EF57-3B5B-ECC3-A43E-775E539AB4E8}"/>
              </a:ext>
            </a:extLst>
          </p:cNvPr>
          <p:cNvCxnSpPr>
            <a:cxnSpLocks/>
          </p:cNvCxnSpPr>
          <p:nvPr/>
        </p:nvCxnSpPr>
        <p:spPr>
          <a:xfrm>
            <a:off x="4377425" y="2761077"/>
            <a:ext cx="0" cy="162007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0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6ADA57E-FD87-6AD0-C969-F9F131D72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1BC8197-2C87-6A93-0FE6-547A163752A7}"/>
              </a:ext>
            </a:extLst>
          </p:cNvPr>
          <p:cNvSpPr txBox="1">
            <a:spLocks/>
          </p:cNvSpPr>
          <p:nvPr/>
        </p:nvSpPr>
        <p:spPr>
          <a:xfrm>
            <a:off x="3689366" y="3071191"/>
            <a:ext cx="8543274" cy="1821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r>
              <a:rPr lang="fr-FR" sz="32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INSTALLATION DE LA NOUVELLE GOUVERNANCE</a:t>
            </a:r>
            <a:endParaRPr lang="fr-FR" sz="3200" b="1" dirty="0"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11A508D-869E-8CD0-C8A7-30C15C163B8C}"/>
              </a:ext>
            </a:extLst>
          </p:cNvPr>
          <p:cNvSpPr txBox="1">
            <a:spLocks/>
          </p:cNvSpPr>
          <p:nvPr/>
        </p:nvSpPr>
        <p:spPr>
          <a:xfrm>
            <a:off x="532660" y="2954875"/>
            <a:ext cx="2783054" cy="12557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fr-FR" sz="2800" dirty="0"/>
              <a:t>Assemblée Générale</a:t>
            </a:r>
          </a:p>
          <a:p>
            <a:pPr algn="r"/>
            <a:r>
              <a:rPr lang="fr-FR" sz="2800" dirty="0"/>
              <a:t>de Ligue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44EA0BF-E04A-1DE3-A3EA-C99FE2A05F15}"/>
              </a:ext>
            </a:extLst>
          </p:cNvPr>
          <p:cNvCxnSpPr>
            <a:cxnSpLocks/>
          </p:cNvCxnSpPr>
          <p:nvPr/>
        </p:nvCxnSpPr>
        <p:spPr>
          <a:xfrm>
            <a:off x="3433207" y="2663687"/>
            <a:ext cx="0" cy="162007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CBAA298B-E79E-5E47-CBFF-B1C150D11B51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BE9A3B48-8867-0046-3D23-EA51EFFDD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D8EB5-41E9-E4BB-0018-8323953B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n-lt"/>
              </a:rPr>
              <a:t>TYPOLOGIE DES LICENCIÉS</a:t>
            </a:r>
          </a:p>
        </p:txBody>
      </p:sp>
      <p:pic>
        <p:nvPicPr>
          <p:cNvPr id="4" name="Graphique 1">
            <a:extLst>
              <a:ext uri="{FF2B5EF4-FFF2-40B4-BE49-F238E27FC236}">
                <a16:creationId xmlns:a16="http://schemas.microsoft.com/office/drawing/2014/main" id="{27750BC1-6781-5B5D-5765-A000F12C4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7113" y="1866122"/>
            <a:ext cx="4996687" cy="3112343"/>
          </a:xfrm>
          <a:prstGeom prst="rect">
            <a:avLst/>
          </a:prstGeom>
        </p:spPr>
      </p:pic>
      <p:pic>
        <p:nvPicPr>
          <p:cNvPr id="5" name="Graphique 1">
            <a:extLst>
              <a:ext uri="{FF2B5EF4-FFF2-40B4-BE49-F238E27FC236}">
                <a16:creationId xmlns:a16="http://schemas.microsoft.com/office/drawing/2014/main" id="{934DA73A-CE76-A4A1-04FC-759A04DEB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1866122"/>
            <a:ext cx="4996687" cy="31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239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16F9DA-27ED-FA4B-B8D2-4AD70E2F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70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304E22-8412-94C7-16AC-6138A0274DE9}"/>
              </a:ext>
            </a:extLst>
          </p:cNvPr>
          <p:cNvSpPr txBox="1"/>
          <p:nvPr/>
        </p:nvSpPr>
        <p:spPr>
          <a:xfrm>
            <a:off x="520225" y="340611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1.   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INSTALLATION DE LA NOUVELLE GOUVERNANCE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E6D738-8240-0521-85AB-E23B164465D6}"/>
              </a:ext>
            </a:extLst>
          </p:cNvPr>
          <p:cNvSpPr txBox="1"/>
          <p:nvPr/>
        </p:nvSpPr>
        <p:spPr>
          <a:xfrm>
            <a:off x="520225" y="892974"/>
            <a:ext cx="105985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F4D52"/>
              </a:buClr>
            </a:pPr>
            <a:r>
              <a:rPr lang="fr-FR" sz="2400" b="1" u="sng" dirty="0">
                <a:solidFill>
                  <a:srgbClr val="00B0F0"/>
                </a:solidFill>
                <a:latin typeface="Arquitecta" pitchFamily="50" charset="0"/>
              </a:rPr>
              <a:t>Depuis le 14 décembre 2024 :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Prise en main des dossiers à partir du lundi 16/12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highlight>
                  <a:srgbClr val="FEFFFE"/>
                </a:highlight>
                <a:latin typeface="Arquitecta" pitchFamily="50" charset="0"/>
              </a:rPr>
              <a:t>Peu/Pas de passation entre les équipes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Comité Directeur n°1 - 21/12 qui a vu la nomination du Bureau Fédéral 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A partir du 6/01 étude des comptes 2024 par le Trésorier Général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De janvier à mi-mars, plus de 20 réunions consacrées à la clôture des comptes et à l’établissement du budget prévisionnel 2025</a:t>
            </a:r>
          </a:p>
          <a:p>
            <a:pPr lvl="1">
              <a:buClr>
                <a:srgbClr val="FF4D52"/>
              </a:buClr>
            </a:pPr>
            <a:endParaRPr lang="fr-FR" sz="2400" dirty="0">
              <a:latin typeface="Arquitecta" pitchFamily="50" charset="0"/>
            </a:endParaRPr>
          </a:p>
          <a:p>
            <a:pPr lvl="1">
              <a:buClr>
                <a:srgbClr val="FF4D52"/>
              </a:buClr>
            </a:pPr>
            <a:r>
              <a:rPr lang="fr-FR" sz="2400" b="1" u="sng" dirty="0">
                <a:solidFill>
                  <a:srgbClr val="00B0F0"/>
                </a:solidFill>
                <a:latin typeface="Arquitecta" pitchFamily="50" charset="0"/>
              </a:rPr>
              <a:t>Une volonté de simplification et d’efficacité fédérale  :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Mise en place d’un Bureau Fédéral restreint avec 5 Vice-présidents en responsabilité selon les grands axes du projet politique (vie des clubs / Haut niveau / Vie économique et influence / Vie sportive / Territoires)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Intégration d’une dimension de développement pour toutes les commissions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Une future organisation des services fédéraux alignée sur l’organisation politique</a:t>
            </a:r>
          </a:p>
        </p:txBody>
      </p:sp>
    </p:spTree>
    <p:extLst>
      <p:ext uri="{BB962C8B-B14F-4D97-AF65-F5344CB8AC3E}">
        <p14:creationId xmlns:p14="http://schemas.microsoft.com/office/powerpoint/2010/main" val="40329833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C744A-6696-D97F-DA7A-1FD667C5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0C6BEE-42EC-46B8-84DC-A9DC313A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71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668251-A678-4316-0040-1E4FBA87AAB7}"/>
              </a:ext>
            </a:extLst>
          </p:cNvPr>
          <p:cNvSpPr txBox="1"/>
          <p:nvPr/>
        </p:nvSpPr>
        <p:spPr>
          <a:xfrm>
            <a:off x="1070411" y="247995"/>
            <a:ext cx="1059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 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CHIFFRES CLES </a:t>
            </a:r>
            <a:r>
              <a:rPr lang="fr-FR" sz="2800" b="1" dirty="0">
                <a:solidFill>
                  <a:srgbClr val="002060"/>
                </a:solidFill>
                <a:latin typeface="Arquitecta" pitchFamily="50" charset="0"/>
              </a:rPr>
              <a:t>– Licences</a:t>
            </a:r>
            <a:endParaRPr lang="fr-FR" sz="2800" b="1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059D85-EE5A-1206-ADEA-71179DF4A345}"/>
              </a:ext>
            </a:extLst>
          </p:cNvPr>
          <p:cNvSpPr txBox="1"/>
          <p:nvPr/>
        </p:nvSpPr>
        <p:spPr>
          <a:xfrm>
            <a:off x="416309" y="1965122"/>
            <a:ext cx="1059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4D52"/>
              </a:buClr>
            </a:pPr>
            <a:r>
              <a:rPr lang="fr-FR" sz="2400" b="1" u="sng" dirty="0">
                <a:solidFill>
                  <a:srgbClr val="00B0F0"/>
                </a:solidFill>
                <a:latin typeface="Arquitecta" pitchFamily="50" charset="0"/>
              </a:rPr>
              <a:t>Chiffres au 13/03/2025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DEFAE4-9DE9-899B-D61C-00996CF00119}"/>
              </a:ext>
            </a:extLst>
          </p:cNvPr>
          <p:cNvSpPr txBox="1"/>
          <p:nvPr/>
        </p:nvSpPr>
        <p:spPr>
          <a:xfrm>
            <a:off x="245463" y="2667479"/>
            <a:ext cx="48525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329.113 licenciés – Record absolu</a:t>
            </a:r>
          </a:p>
          <a:p>
            <a:pPr marL="285750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48% Femmes / 52% Hommes</a:t>
            </a:r>
          </a:p>
          <a:p>
            <a:pPr>
              <a:buClr>
                <a:srgbClr val="FF4D52"/>
              </a:buClr>
            </a:pPr>
            <a:endParaRPr lang="fr-FR" sz="2400" dirty="0">
              <a:latin typeface="Arquitecta" pitchFamily="50" charset="0"/>
            </a:endParaRPr>
          </a:p>
          <a:p>
            <a:pPr>
              <a:buClr>
                <a:srgbClr val="FF4D52"/>
              </a:buClr>
            </a:pPr>
            <a:endParaRPr lang="fr-FR" sz="2400" dirty="0">
              <a:latin typeface="Arquitecta" pitchFamily="50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73A00E8-8A6D-6AD5-B57B-3694CE4CF186}"/>
              </a:ext>
            </a:extLst>
          </p:cNvPr>
          <p:cNvGrpSpPr/>
          <p:nvPr/>
        </p:nvGrpSpPr>
        <p:grpSpPr>
          <a:xfrm>
            <a:off x="4484616" y="643495"/>
            <a:ext cx="6907105" cy="6214505"/>
            <a:chOff x="4023167" y="-2007"/>
            <a:chExt cx="7624547" cy="68600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CF7121B-6643-230D-6D0E-8E406140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296"/>
            <a:stretch/>
          </p:blipFill>
          <p:spPr>
            <a:xfrm>
              <a:off x="5018567" y="0"/>
              <a:ext cx="6629147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E15DEE5-B64F-5219-973D-37B1C1F31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9569"/>
            <a:stretch/>
          </p:blipFill>
          <p:spPr>
            <a:xfrm>
              <a:off x="4023167" y="-2007"/>
              <a:ext cx="1158179" cy="68580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3CE8D61-9849-C094-206D-FC5187E232BE}"/>
              </a:ext>
            </a:extLst>
          </p:cNvPr>
          <p:cNvSpPr/>
          <p:nvPr/>
        </p:nvSpPr>
        <p:spPr>
          <a:xfrm>
            <a:off x="10120703" y="1013612"/>
            <a:ext cx="1158178" cy="5698626"/>
          </a:xfrm>
          <a:prstGeom prst="rect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39EBE-4E36-186E-C9D7-F92F94479414}"/>
              </a:ext>
            </a:extLst>
          </p:cNvPr>
          <p:cNvSpPr/>
          <p:nvPr/>
        </p:nvSpPr>
        <p:spPr>
          <a:xfrm>
            <a:off x="7804041" y="1031785"/>
            <a:ext cx="1182657" cy="5698626"/>
          </a:xfrm>
          <a:prstGeom prst="rect">
            <a:avLst/>
          </a:prstGeom>
          <a:solidFill>
            <a:schemeClr val="accent6">
              <a:lumMod val="60000"/>
              <a:lumOff val="40000"/>
              <a:alpha val="39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151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9D4241-8BB1-2B93-F1A9-FBBEB3FB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F223A61-33B6-929F-3A51-A47E388D9A49}"/>
              </a:ext>
            </a:extLst>
          </p:cNvPr>
          <p:cNvSpPr txBox="1">
            <a:spLocks/>
          </p:cNvSpPr>
          <p:nvPr/>
        </p:nvSpPr>
        <p:spPr>
          <a:xfrm>
            <a:off x="3689366" y="1447504"/>
            <a:ext cx="8543274" cy="344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r>
              <a:rPr lang="fr-FR" sz="32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SITUATION FINANCIERE DE LA FEDERATION</a:t>
            </a:r>
            <a:endParaRPr lang="fr-FR" sz="3200" b="1" dirty="0"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7A50FFAF-F3FB-F2CB-8709-9EB8DB73E055}"/>
              </a:ext>
            </a:extLst>
          </p:cNvPr>
          <p:cNvSpPr txBox="1">
            <a:spLocks/>
          </p:cNvSpPr>
          <p:nvPr/>
        </p:nvSpPr>
        <p:spPr>
          <a:xfrm>
            <a:off x="532660" y="2954875"/>
            <a:ext cx="2783054" cy="12557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fr-FR" sz="2800" dirty="0"/>
              <a:t>Assemblée Générale</a:t>
            </a:r>
          </a:p>
          <a:p>
            <a:pPr algn="r"/>
            <a:r>
              <a:rPr lang="fr-FR" sz="2800" dirty="0"/>
              <a:t>de Ligue</a:t>
            </a:r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B7033257-C7D8-957B-DE29-A5A23F258070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EAEB75F4-E8A8-78B6-872E-DD56E681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80FB6E7-B4AE-CA93-E41A-9466F44BDB7F}"/>
              </a:ext>
            </a:extLst>
          </p:cNvPr>
          <p:cNvCxnSpPr>
            <a:cxnSpLocks/>
          </p:cNvCxnSpPr>
          <p:nvPr/>
        </p:nvCxnSpPr>
        <p:spPr>
          <a:xfrm>
            <a:off x="3433207" y="2663687"/>
            <a:ext cx="0" cy="162007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2D8F-484C-3756-7D4B-F16B7397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0C78E6-C3C9-A5A1-C53F-6A269C16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73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5BF9BC6-7D10-8D8C-B4BD-99C9D4CA5928}"/>
              </a:ext>
            </a:extLst>
          </p:cNvPr>
          <p:cNvSpPr txBox="1"/>
          <p:nvPr/>
        </p:nvSpPr>
        <p:spPr>
          <a:xfrm>
            <a:off x="520225" y="340611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2.   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SITUATION FINANCIERE DE LA FFA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0EE0F3-1BC8-880E-3DC1-D3BB3B39C1D1}"/>
              </a:ext>
            </a:extLst>
          </p:cNvPr>
          <p:cNvSpPr txBox="1"/>
          <p:nvPr/>
        </p:nvSpPr>
        <p:spPr>
          <a:xfrm>
            <a:off x="520225" y="1014894"/>
            <a:ext cx="1059853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F4D52"/>
              </a:buClr>
            </a:pPr>
            <a:r>
              <a:rPr lang="fr-FR" sz="2400" b="1" u="sng" dirty="0">
                <a:solidFill>
                  <a:srgbClr val="00B0F0"/>
                </a:solidFill>
                <a:latin typeface="Arquitecta" pitchFamily="50" charset="0"/>
              </a:rPr>
              <a:t>Situation économique et financière :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Déficit très important au 31.12.2024 de -3,6 M€ (13% du budget)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Au 31.12.2024, les fonds propres sont négatifs à hauteur de 1,5 M€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La situation de trésorerie sera dégradée pour atteindre un pic de découvert de – 2 421 K€ fin juillet 2025</a:t>
            </a:r>
          </a:p>
          <a:p>
            <a:pPr lvl="1">
              <a:buClr>
                <a:srgbClr val="FF4D52"/>
              </a:buClr>
            </a:pPr>
            <a:endParaRPr lang="fr-FR" sz="2400" dirty="0">
              <a:latin typeface="Arquitecta" pitchFamily="50" charset="0"/>
            </a:endParaRPr>
          </a:p>
          <a:p>
            <a:pPr lvl="1">
              <a:buClr>
                <a:srgbClr val="FF4D52"/>
              </a:buClr>
            </a:pPr>
            <a:r>
              <a:rPr lang="fr-FR" sz="2400" b="1" u="sng" dirty="0">
                <a:solidFill>
                  <a:srgbClr val="00B0F0"/>
                </a:solidFill>
                <a:latin typeface="Arquitecta" pitchFamily="50" charset="0"/>
              </a:rPr>
              <a:t>Les causes de ce déficit  :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Dépassement RH exceptionnel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Dépassement budgétaire sur l’exercice 2024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Factures 2022 et 2023 non comptabilisées 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Comptabilisation des stocks équipements ADIDAS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Provisions pour risques d’impayés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latin typeface="Arquitecta" pitchFamily="50" charset="0"/>
              </a:rPr>
              <a:t>Un laxisme dans le suivi de la gestion budgétaire sur plusieurs années</a:t>
            </a:r>
          </a:p>
          <a:p>
            <a:pPr lvl="2">
              <a:buClr>
                <a:srgbClr val="FF4D52"/>
              </a:buClr>
            </a:pPr>
            <a:endParaRPr lang="fr-FR" sz="2000" dirty="0">
              <a:latin typeface="Arquitecta" pitchFamily="50" charset="0"/>
            </a:endParaRPr>
          </a:p>
          <a:p>
            <a:pPr lvl="2">
              <a:buClr>
                <a:srgbClr val="FF4D52"/>
              </a:buClr>
            </a:pPr>
            <a:endParaRPr lang="fr-FR" sz="2400" b="1" u="sng" dirty="0">
              <a:solidFill>
                <a:srgbClr val="00B0F0"/>
              </a:solidFill>
              <a:latin typeface="Arquitecta" pitchFamily="50" charset="0"/>
            </a:endParaRPr>
          </a:p>
          <a:p>
            <a:pPr lvl="2">
              <a:buClr>
                <a:srgbClr val="FF4D52"/>
              </a:buClr>
            </a:pPr>
            <a:endParaRPr lang="fr-FR" sz="2400" dirty="0">
              <a:latin typeface="Arquitec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14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7CCD-4AAF-28A3-B2ED-830DC9239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BB3627-DB2E-B1FD-248E-DF6C153C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t>74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512C06-A69B-4B7E-3A61-50AD176B0ADB}"/>
              </a:ext>
            </a:extLst>
          </p:cNvPr>
          <p:cNvSpPr txBox="1"/>
          <p:nvPr/>
        </p:nvSpPr>
        <p:spPr>
          <a:xfrm>
            <a:off x="520225" y="340611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2.   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SITUATION FINANCIERE DE LA FFA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1A2F70-BE16-D0FA-34A2-47367D9D3620}"/>
              </a:ext>
            </a:extLst>
          </p:cNvPr>
          <p:cNvSpPr txBox="1"/>
          <p:nvPr/>
        </p:nvSpPr>
        <p:spPr>
          <a:xfrm>
            <a:off x="520225" y="1014894"/>
            <a:ext cx="1059853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D52"/>
              </a:buClr>
              <a:buSzTx/>
              <a:buFontTx/>
              <a:buNone/>
              <a:tabLst/>
              <a:defRPr/>
            </a:pPr>
            <a:r>
              <a:rPr lang="fr-FR" sz="2800" b="1" u="sng" dirty="0">
                <a:solidFill>
                  <a:srgbClr val="00B0F0"/>
                </a:solidFill>
                <a:latin typeface="Arquitecta" pitchFamily="50" charset="0"/>
              </a:rPr>
              <a:t>Les actions correctives</a:t>
            </a:r>
            <a:r>
              <a:rPr kumimoji="0" lang="fr-FR" sz="28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quitecta" pitchFamily="50" charset="0"/>
                <a:ea typeface="+mn-ea"/>
                <a:cs typeface="+mn-cs"/>
              </a:rPr>
              <a:t> :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  <a:defRPr/>
            </a:pPr>
            <a:r>
              <a:rPr lang="fr-FR" sz="2800" dirty="0">
                <a:solidFill>
                  <a:srgbClr val="0D2165"/>
                </a:solidFill>
                <a:latin typeface="Arquitecta" pitchFamily="50" charset="0"/>
              </a:rPr>
              <a:t>Reprise en mains du respect des procédures d’engagement des dépenses et de suivi budgétaire 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  <a:defRPr/>
            </a:pPr>
            <a:r>
              <a:rPr lang="fr-FR" sz="2800" dirty="0">
                <a:solidFill>
                  <a:srgbClr val="0D2165"/>
                </a:solidFill>
                <a:latin typeface="Arquitecta" pitchFamily="50" charset="0"/>
              </a:rPr>
              <a:t>Recherche de nouveaux partenaires pour accroitre les recettes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  <a:defRPr/>
            </a:pPr>
            <a:r>
              <a:rPr lang="fr-FR" sz="2800" dirty="0">
                <a:solidFill>
                  <a:srgbClr val="0D2165"/>
                </a:solidFill>
                <a:latin typeface="Arquitecta" pitchFamily="50" charset="0"/>
              </a:rPr>
              <a:t>Etablissement d’un budget prévisionnel 2025 avec un excédent le plus important possible permettant de reconstituer en grande partie les fonds propres</a:t>
            </a:r>
          </a:p>
          <a:p>
            <a:pPr marL="1200150" lvl="2" indent="-285750">
              <a:buClr>
                <a:srgbClr val="FF4D52"/>
              </a:buClr>
              <a:buFont typeface="Wingdings" panose="05000000000000000000" pitchFamily="2" charset="2"/>
              <a:buChar char="ü"/>
              <a:defRPr/>
            </a:pPr>
            <a:r>
              <a:rPr lang="fr-FR" sz="2800" dirty="0">
                <a:solidFill>
                  <a:srgbClr val="0D2165"/>
                </a:solidFill>
                <a:latin typeface="Arquitecta" pitchFamily="50" charset="0"/>
              </a:rPr>
              <a:t>Cet objectif devant se poursuivre sur les années suivantes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D5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2800" dirty="0">
                <a:solidFill>
                  <a:srgbClr val="0D2165"/>
                </a:solidFill>
                <a:latin typeface="Arquitecta" pitchFamily="50" charset="0"/>
              </a:rPr>
              <a:t>Etablissement d’un suivi de plan de trésorerie glissant à 12 mois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D5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2800" dirty="0">
                <a:solidFill>
                  <a:srgbClr val="0D2165"/>
                </a:solidFill>
                <a:latin typeface="Arquitecta" pitchFamily="50" charset="0"/>
              </a:rPr>
              <a:t>Négociations de solutions de financements pour éviter le découvert bancaire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D5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D2165"/>
              </a:solidFill>
              <a:effectLst/>
              <a:uLnTx/>
              <a:uFillTx/>
              <a:latin typeface="Arquitecta" pitchFamily="50" charset="0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D5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sz="2000" dirty="0">
              <a:solidFill>
                <a:srgbClr val="0D2165"/>
              </a:solidFill>
              <a:latin typeface="Arquitecta" pitchFamily="50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D5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D2165"/>
              </a:solidFill>
              <a:effectLst/>
              <a:uLnTx/>
              <a:uFillTx/>
              <a:latin typeface="Arquitecta" pitchFamily="50" charset="0"/>
              <a:ea typeface="+mn-ea"/>
              <a:cs typeface="+mn-cs"/>
            </a:endParaRPr>
          </a:p>
          <a:p>
            <a:pPr lvl="2">
              <a:buClr>
                <a:srgbClr val="FF4D52"/>
              </a:buClr>
            </a:pPr>
            <a:endParaRPr lang="fr-FR" sz="2400" b="1" u="sng" dirty="0">
              <a:solidFill>
                <a:srgbClr val="00B0F0"/>
              </a:solidFill>
              <a:latin typeface="Arquitecta" pitchFamily="50" charset="0"/>
            </a:endParaRPr>
          </a:p>
          <a:p>
            <a:pPr lvl="2">
              <a:buClr>
                <a:srgbClr val="FF4D52"/>
              </a:buClr>
            </a:pPr>
            <a:endParaRPr lang="fr-FR" sz="2400" dirty="0">
              <a:latin typeface="Arquitec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57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0C4C47C-52BF-B57B-8F9D-1DD121291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84E0575-0453-2642-5A0D-864334230DAB}"/>
              </a:ext>
            </a:extLst>
          </p:cNvPr>
          <p:cNvSpPr txBox="1">
            <a:spLocks/>
          </p:cNvSpPr>
          <p:nvPr/>
        </p:nvSpPr>
        <p:spPr>
          <a:xfrm>
            <a:off x="3689366" y="1447504"/>
            <a:ext cx="8543274" cy="344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r>
              <a:rPr lang="fr-FR" sz="32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PLAN DE DEVELOPPEMENT </a:t>
            </a:r>
            <a:endParaRPr lang="fr-FR" sz="3200" b="1" dirty="0"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9F52657-2203-F469-0FED-6E872386AE2D}"/>
              </a:ext>
            </a:extLst>
          </p:cNvPr>
          <p:cNvSpPr txBox="1">
            <a:spLocks/>
          </p:cNvSpPr>
          <p:nvPr/>
        </p:nvSpPr>
        <p:spPr>
          <a:xfrm>
            <a:off x="532660" y="2954875"/>
            <a:ext cx="2783054" cy="12557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fr-FR" sz="2800" dirty="0"/>
              <a:t>Assemblée Générale</a:t>
            </a:r>
          </a:p>
          <a:p>
            <a:pPr algn="r"/>
            <a:r>
              <a:rPr lang="fr-FR" sz="2800" dirty="0"/>
              <a:t>de Ligue</a:t>
            </a:r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5850DA7F-1B21-5292-24A7-1071548C974E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C74DF827-120C-2C28-AB93-C8B63AA6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EA4EED2-7D33-51FF-C955-470ACFAEEF21}"/>
              </a:ext>
            </a:extLst>
          </p:cNvPr>
          <p:cNvCxnSpPr>
            <a:cxnSpLocks/>
          </p:cNvCxnSpPr>
          <p:nvPr/>
        </p:nvCxnSpPr>
        <p:spPr>
          <a:xfrm>
            <a:off x="3433207" y="2663687"/>
            <a:ext cx="0" cy="162007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9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7168FE-D0B0-3FBE-EF76-9D28EB11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15" y="4648020"/>
            <a:ext cx="2425535" cy="973975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0F7FA-FC76-674A-9AF2-F19D10F7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pPr/>
              <a:t>76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907A6D6-9A39-574C-A6E0-498B161F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132" y="313659"/>
            <a:ext cx="10402614" cy="430887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fr-FR" dirty="0"/>
              <a:t>PLAN DE DEVELOPPEMENT FFA</a:t>
            </a:r>
            <a:br>
              <a:rPr lang="fr-FR" dirty="0"/>
            </a:br>
            <a:br>
              <a:rPr lang="fr-FR" dirty="0"/>
            </a:br>
            <a:r>
              <a:rPr lang="fr-FR" dirty="0"/>
              <a:t>Elaboration du nouveau plan de développement</a:t>
            </a:r>
            <a:br>
              <a:rPr lang="fr-FR" dirty="0"/>
            </a:br>
            <a:br>
              <a:rPr lang="fr-FR" dirty="0"/>
            </a:br>
            <a:r>
              <a:rPr lang="fr-FR" sz="2400" dirty="0">
                <a:solidFill>
                  <a:schemeClr val="tx1"/>
                </a:solidFill>
              </a:rPr>
              <a:t>Le nouveau plan à construire : premiers principes retenus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&gt; </a:t>
            </a: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Engagé sur la période du mandat uniquement : 2025-2029 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800" dirty="0">
                <a:solidFill>
                  <a:schemeClr val="tx1"/>
                </a:solidFill>
              </a:rPr>
              <a:t>&gt; </a:t>
            </a: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Formalisé et relayé auprès du réseau dés la rentrée prochaine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800" dirty="0">
                <a:solidFill>
                  <a:schemeClr val="tx1"/>
                </a:solidFill>
              </a:rPr>
              <a:t>&gt; </a:t>
            </a: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Un projet politique fondateur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800" dirty="0">
                <a:solidFill>
                  <a:schemeClr val="tx1"/>
                </a:solidFill>
              </a:rPr>
              <a:t>&gt; </a:t>
            </a: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Coconstruit avec l’ensemble des parties prenantes (trinôme élus/salariés / DTN)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endParaRPr lang="fr-FR" sz="2600" b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9BF330-0DF5-D04E-BE84-91CB69E1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57726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0F7FA-FC76-674A-9AF2-F19D10F7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907A6D6-9A39-574C-A6E0-498B161F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58" y="171559"/>
            <a:ext cx="10402614" cy="590931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fr-FR" dirty="0"/>
              <a:t>PLAN DE DEVELOPPEMENT FFA</a:t>
            </a:r>
            <a:br>
              <a:rPr lang="fr-FR" dirty="0"/>
            </a:br>
            <a:br>
              <a:rPr lang="fr-FR" dirty="0"/>
            </a:br>
            <a:r>
              <a:rPr lang="fr-FR" dirty="0"/>
              <a:t>Un socle commun des orientations nationales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Enrichi avec un positionnement fort : </a:t>
            </a:r>
            <a:br>
              <a:rPr lang="fr-FR" dirty="0"/>
            </a:br>
            <a:r>
              <a:rPr lang="fr-FR" dirty="0"/>
              <a:t>	</a:t>
            </a:r>
            <a:r>
              <a:rPr lang="fr-FR" dirty="0">
                <a:solidFill>
                  <a:schemeClr val="bg2"/>
                </a:solidFill>
              </a:rPr>
              <a:t>la dimension régionale</a:t>
            </a:r>
            <a:br>
              <a:rPr lang="fr-FR" dirty="0"/>
            </a:br>
            <a:br>
              <a:rPr lang="fr-FR" dirty="0"/>
            </a:br>
            <a:r>
              <a:rPr lang="fr-FR" dirty="0"/>
              <a:t>	</a:t>
            </a:r>
            <a:r>
              <a:rPr lang="fr-FR" sz="2600" dirty="0">
                <a:solidFill>
                  <a:schemeClr val="bg2"/>
                </a:solidFill>
                <a:latin typeface="Arial Narrow" pitchFamily="34" charset="0"/>
                <a:sym typeface="Wingdings" panose="05000000000000000000" pitchFamily="2" charset="2"/>
              </a:rPr>
              <a:t></a:t>
            </a:r>
            <a:r>
              <a:rPr lang="fr-FR" sz="2600" dirty="0">
                <a:solidFill>
                  <a:schemeClr val="tx1"/>
                </a:solidFill>
                <a:latin typeface="Arial Narrow" pitchFamily="34" charset="0"/>
                <a:sym typeface="Wingdings" panose="05000000000000000000" pitchFamily="2" charset="2"/>
              </a:rPr>
              <a:t> </a:t>
            </a:r>
            <a:r>
              <a:rPr lang="fr-FR" sz="2600" dirty="0">
                <a:solidFill>
                  <a:schemeClr val="tx1"/>
                </a:solidFill>
                <a:latin typeface="Arial Narrow" pitchFamily="34" charset="0"/>
              </a:rPr>
              <a:t>Une relation renforcée avec les territoires</a:t>
            </a:r>
            <a:br>
              <a:rPr lang="fr-FR" sz="260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* clarification rôles respectifs : fédération / ligues / CDA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* utilisation du réseau pour la mise en place des actions (détection, formation..)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* valorisation des territoires auprès des partenaires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* mutualisation des moyens territoriaux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  <a:t>* utilisation des agents de développement</a:t>
            </a:r>
            <a:br>
              <a:rPr lang="fr-FR" sz="2600" b="0" dirty="0">
                <a:solidFill>
                  <a:schemeClr val="tx1"/>
                </a:solidFill>
                <a:latin typeface="Arial Narrow" pitchFamily="34" charset="0"/>
              </a:rPr>
            </a:br>
            <a:endParaRPr lang="fr-FR" sz="2600" b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9BF330-0DF5-D04E-BE84-91CB69E1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38513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2DB8F-BC12-042D-3278-CBD8D4FA1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38DF33-7045-A508-7534-99B103B0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EC2C0-E8FB-FB4C-ADBA-C2B6C46717D2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53AE006-4030-BA3A-7597-AA3B35E3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31" y="345939"/>
            <a:ext cx="9881843" cy="1255728"/>
          </a:xfrm>
        </p:spPr>
        <p:txBody>
          <a:bodyPr anchor="t"/>
          <a:lstStyle/>
          <a:p>
            <a:pPr lvl="0"/>
            <a:r>
              <a:rPr lang="fr-FR" dirty="0"/>
              <a:t>PLAN DE DEVELOPPEMENT FFA</a:t>
            </a:r>
            <a:br>
              <a:rPr lang="fr-FR" dirty="0"/>
            </a:br>
            <a:br>
              <a:rPr lang="fr-FR" dirty="0"/>
            </a:br>
            <a:r>
              <a:rPr lang="fr-FR" dirty="0"/>
              <a:t>Elaboration du nouveau plan de développement</a:t>
            </a:r>
            <a:endParaRPr lang="fr-FR" sz="2600" b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1A82E7-BE16-A6BD-42A0-CDC8A1676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graphicFrame>
        <p:nvGraphicFramePr>
          <p:cNvPr id="34" name="Espace réservé du contenu 6" descr="Diagramme de processus SmartArt">
            <a:extLst>
              <a:ext uri="{FF2B5EF4-FFF2-40B4-BE49-F238E27FC236}">
                <a16:creationId xmlns:a16="http://schemas.microsoft.com/office/drawing/2014/main" id="{9F0E7F88-59DF-D088-B47A-56ED6DB9AB18}"/>
              </a:ext>
            </a:extLst>
          </p:cNvPr>
          <p:cNvGraphicFramePr>
            <a:graphicFrameLocks/>
          </p:cNvGraphicFramePr>
          <p:nvPr/>
        </p:nvGraphicFramePr>
        <p:xfrm>
          <a:off x="886544" y="2129472"/>
          <a:ext cx="107532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9" name="Groupe 38">
            <a:extLst>
              <a:ext uri="{FF2B5EF4-FFF2-40B4-BE49-F238E27FC236}">
                <a16:creationId xmlns:a16="http://schemas.microsoft.com/office/drawing/2014/main" id="{066EAB10-3BCE-D74A-4F69-54055BC59C2F}"/>
              </a:ext>
            </a:extLst>
          </p:cNvPr>
          <p:cNvGrpSpPr/>
          <p:nvPr/>
        </p:nvGrpSpPr>
        <p:grpSpPr>
          <a:xfrm>
            <a:off x="1529528" y="2365710"/>
            <a:ext cx="688931" cy="688931"/>
            <a:chOff x="2148207" y="1821941"/>
            <a:chExt cx="688931" cy="688931"/>
          </a:xfrm>
        </p:grpSpPr>
        <p:sp>
          <p:nvSpPr>
            <p:cNvPr id="18" name="Rectangle 12" descr="Carré orange">
              <a:extLst>
                <a:ext uri="{FF2B5EF4-FFF2-40B4-BE49-F238E27FC236}">
                  <a16:creationId xmlns:a16="http://schemas.microsoft.com/office/drawing/2014/main" id="{E5842556-DEBF-A1F7-2F06-A75104074CD9}"/>
                </a:ext>
              </a:extLst>
            </p:cNvPr>
            <p:cNvSpPr/>
            <p:nvPr/>
          </p:nvSpPr>
          <p:spPr>
            <a:xfrm>
              <a:off x="2148207" y="1821941"/>
              <a:ext cx="688931" cy="688931"/>
            </a:xfrm>
            <a:prstGeom prst="rect">
              <a:avLst/>
            </a:prstGeom>
            <a:solidFill>
              <a:srgbClr val="04BAFF"/>
            </a:solidFill>
            <a:ln>
              <a:solidFill>
                <a:srgbClr val="04B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3" name="Graphisme 18" descr="Cible">
              <a:extLst>
                <a:ext uri="{FF2B5EF4-FFF2-40B4-BE49-F238E27FC236}">
                  <a16:creationId xmlns:a16="http://schemas.microsoft.com/office/drawing/2014/main" id="{A52F64E5-BED9-7623-8814-19F1D4A3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92071" y="1950404"/>
              <a:ext cx="432000" cy="432000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5BBD7777-7451-F2B0-FA62-DA28A3C1BA43}"/>
              </a:ext>
            </a:extLst>
          </p:cNvPr>
          <p:cNvGrpSpPr/>
          <p:nvPr/>
        </p:nvGrpSpPr>
        <p:grpSpPr>
          <a:xfrm>
            <a:off x="8019719" y="2359632"/>
            <a:ext cx="688931" cy="688931"/>
            <a:chOff x="5689904" y="1841610"/>
            <a:chExt cx="688931" cy="688931"/>
          </a:xfrm>
        </p:grpSpPr>
        <p:sp>
          <p:nvSpPr>
            <p:cNvPr id="20" name="Rectangle 14" descr="Carré orange">
              <a:extLst>
                <a:ext uri="{FF2B5EF4-FFF2-40B4-BE49-F238E27FC236}">
                  <a16:creationId xmlns:a16="http://schemas.microsoft.com/office/drawing/2014/main" id="{158C17FE-C134-47F7-E37D-04F5EC772E59}"/>
                </a:ext>
              </a:extLst>
            </p:cNvPr>
            <p:cNvSpPr/>
            <p:nvPr/>
          </p:nvSpPr>
          <p:spPr>
            <a:xfrm>
              <a:off x="5689904" y="1841610"/>
              <a:ext cx="688931" cy="688931"/>
            </a:xfrm>
            <a:prstGeom prst="rect">
              <a:avLst/>
            </a:prstGeom>
            <a:solidFill>
              <a:srgbClr val="98E868"/>
            </a:solidFill>
            <a:ln>
              <a:solidFill>
                <a:srgbClr val="98E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4" name="Graphisme 24" descr="Basculer le calendrier">
              <a:extLst>
                <a:ext uri="{FF2B5EF4-FFF2-40B4-BE49-F238E27FC236}">
                  <a16:creationId xmlns:a16="http://schemas.microsoft.com/office/drawing/2014/main" id="{CB333045-BADA-830A-96FB-C30725D4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31144" y="1952679"/>
              <a:ext cx="432000" cy="432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A75D541-4B4D-1B92-8326-397B24A8E778}"/>
              </a:ext>
            </a:extLst>
          </p:cNvPr>
          <p:cNvGrpSpPr/>
          <p:nvPr/>
        </p:nvGrpSpPr>
        <p:grpSpPr>
          <a:xfrm>
            <a:off x="5905556" y="2365432"/>
            <a:ext cx="688931" cy="688931"/>
            <a:chOff x="9139861" y="1824213"/>
            <a:chExt cx="688931" cy="688931"/>
          </a:xfrm>
        </p:grpSpPr>
        <p:sp>
          <p:nvSpPr>
            <p:cNvPr id="21" name="Rectangle 15" descr="Carré jaune">
              <a:extLst>
                <a:ext uri="{FF2B5EF4-FFF2-40B4-BE49-F238E27FC236}">
                  <a16:creationId xmlns:a16="http://schemas.microsoft.com/office/drawing/2014/main" id="{DF89F145-184E-6659-CA27-07491347794B}"/>
                </a:ext>
              </a:extLst>
            </p:cNvPr>
            <p:cNvSpPr/>
            <p:nvPr/>
          </p:nvSpPr>
          <p:spPr>
            <a:xfrm>
              <a:off x="9139861" y="1824213"/>
              <a:ext cx="688931" cy="68893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5" name="Graphisme 25" descr="Présentation avec histogramme">
              <a:extLst>
                <a:ext uri="{FF2B5EF4-FFF2-40B4-BE49-F238E27FC236}">
                  <a16:creationId xmlns:a16="http://schemas.microsoft.com/office/drawing/2014/main" id="{0FE3B8AC-0909-F8D0-39F9-3B66230F9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68326" y="1915963"/>
              <a:ext cx="432000" cy="432000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C87B4E6-7BB3-1F73-CEC7-02F7B726D86A}"/>
              </a:ext>
            </a:extLst>
          </p:cNvPr>
          <p:cNvGrpSpPr/>
          <p:nvPr/>
        </p:nvGrpSpPr>
        <p:grpSpPr>
          <a:xfrm>
            <a:off x="3690492" y="2365710"/>
            <a:ext cx="688931" cy="688931"/>
            <a:chOff x="3320318" y="1821942"/>
            <a:chExt cx="688931" cy="688931"/>
          </a:xfrm>
        </p:grpSpPr>
        <p:sp>
          <p:nvSpPr>
            <p:cNvPr id="29" name="Rectangle 12" descr="Carré orange">
              <a:extLst>
                <a:ext uri="{FF2B5EF4-FFF2-40B4-BE49-F238E27FC236}">
                  <a16:creationId xmlns:a16="http://schemas.microsoft.com/office/drawing/2014/main" id="{E8957F86-7E6B-414B-8406-2AB4C3FEEDB4}"/>
                </a:ext>
              </a:extLst>
            </p:cNvPr>
            <p:cNvSpPr/>
            <p:nvPr/>
          </p:nvSpPr>
          <p:spPr>
            <a:xfrm>
              <a:off x="3320318" y="1821942"/>
              <a:ext cx="688931" cy="688931"/>
            </a:xfrm>
            <a:prstGeom prst="rect">
              <a:avLst/>
            </a:prstGeom>
            <a:solidFill>
              <a:srgbClr val="04BAFF"/>
            </a:solidFill>
            <a:ln>
              <a:solidFill>
                <a:srgbClr val="04B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0" name="Graphisme 17" descr="Horloge">
              <a:extLst>
                <a:ext uri="{FF2B5EF4-FFF2-40B4-BE49-F238E27FC236}">
                  <a16:creationId xmlns:a16="http://schemas.microsoft.com/office/drawing/2014/main" id="{F177775E-B3D3-F0DE-C2D5-C1108623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70683" y="1950404"/>
              <a:ext cx="432000" cy="432000"/>
            </a:xfrm>
            <a:prstGeom prst="rect">
              <a:avLst/>
            </a:prstGeom>
          </p:spPr>
        </p:pic>
      </p:grpSp>
      <p:pic>
        <p:nvPicPr>
          <p:cNvPr id="31" name="Graphisme 23" descr="Recherche">
            <a:extLst>
              <a:ext uri="{FF2B5EF4-FFF2-40B4-BE49-F238E27FC236}">
                <a16:creationId xmlns:a16="http://schemas.microsoft.com/office/drawing/2014/main" id="{1D7351A4-0980-99EE-5B69-32835FD3BE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11760" y="1960353"/>
            <a:ext cx="432000" cy="432000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32945E47-8580-A1B6-5DC8-AE3E7B341A62}"/>
              </a:ext>
            </a:extLst>
          </p:cNvPr>
          <p:cNvGrpSpPr/>
          <p:nvPr/>
        </p:nvGrpSpPr>
        <p:grpSpPr>
          <a:xfrm>
            <a:off x="9973541" y="2365432"/>
            <a:ext cx="688931" cy="688931"/>
            <a:chOff x="10423256" y="1816858"/>
            <a:chExt cx="688931" cy="688931"/>
          </a:xfrm>
        </p:grpSpPr>
        <p:sp>
          <p:nvSpPr>
            <p:cNvPr id="16" name="Rectangle 15" descr="Carré jaune">
              <a:extLst>
                <a:ext uri="{FF2B5EF4-FFF2-40B4-BE49-F238E27FC236}">
                  <a16:creationId xmlns:a16="http://schemas.microsoft.com/office/drawing/2014/main" id="{F878B3AB-993D-FDC7-B772-FC5F5708BE85}"/>
                </a:ext>
              </a:extLst>
            </p:cNvPr>
            <p:cNvSpPr/>
            <p:nvPr/>
          </p:nvSpPr>
          <p:spPr>
            <a:xfrm>
              <a:off x="10423256" y="1816858"/>
              <a:ext cx="688931" cy="688931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3" name="Graphisme 18" descr="Cible">
              <a:extLst>
                <a:ext uri="{FF2B5EF4-FFF2-40B4-BE49-F238E27FC236}">
                  <a16:creationId xmlns:a16="http://schemas.microsoft.com/office/drawing/2014/main" id="{17373939-9BCF-C62B-DAEB-6C3A23D2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68871" y="1972529"/>
              <a:ext cx="432000" cy="432000"/>
            </a:xfrm>
            <a:prstGeom prst="rect">
              <a:avLst/>
            </a:prstGeom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CE00C156-CAC5-9635-C8AD-083DE49F6328}"/>
              </a:ext>
            </a:extLst>
          </p:cNvPr>
          <p:cNvSpPr txBox="1"/>
          <p:nvPr/>
        </p:nvSpPr>
        <p:spPr>
          <a:xfrm>
            <a:off x="3121248" y="3221154"/>
            <a:ext cx="204068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+mj-lt"/>
              </a:rPr>
              <a:t>Modélisation</a:t>
            </a:r>
            <a:r>
              <a:rPr lang="fr-FR" sz="1600" b="1" dirty="0">
                <a:solidFill>
                  <a:schemeClr val="tx1"/>
                </a:solidFill>
                <a:latin typeface="+mj-lt"/>
              </a:rPr>
              <a:t> du plan de développement</a:t>
            </a:r>
          </a:p>
          <a:p>
            <a:endParaRPr lang="fr-FR" sz="1400" b="1" dirty="0">
              <a:solidFill>
                <a:schemeClr val="tx1"/>
              </a:solidFill>
              <a:latin typeface="+mj-lt"/>
            </a:endParaRPr>
          </a:p>
          <a:p>
            <a:r>
              <a:rPr lang="fr-FR" sz="1600" dirty="0">
                <a:solidFill>
                  <a:srgbClr val="FF0000"/>
                </a:solidFill>
                <a:latin typeface="+mj-lt"/>
              </a:rPr>
              <a:t>ELUS</a:t>
            </a:r>
          </a:p>
          <a:p>
            <a:r>
              <a:rPr lang="fr-FR" sz="1600" dirty="0">
                <a:solidFill>
                  <a:srgbClr val="FF0000"/>
                </a:solidFill>
                <a:latin typeface="+mj-lt"/>
              </a:rPr>
              <a:t>DG</a:t>
            </a:r>
          </a:p>
          <a:p>
            <a:r>
              <a:rPr lang="fr-FR" sz="1600" dirty="0">
                <a:solidFill>
                  <a:srgbClr val="FF0000"/>
                </a:solidFill>
                <a:latin typeface="+mj-lt"/>
              </a:rPr>
              <a:t>DTN</a:t>
            </a:r>
          </a:p>
          <a:p>
            <a:r>
              <a:rPr lang="fr-FR" sz="1600" dirty="0">
                <a:solidFill>
                  <a:srgbClr val="FF0000"/>
                </a:solidFill>
                <a:latin typeface="+mj-lt"/>
              </a:rPr>
              <a:t>DEV</a:t>
            </a:r>
          </a:p>
          <a:p>
            <a:r>
              <a:rPr lang="fr-FR" sz="1600" dirty="0">
                <a:solidFill>
                  <a:srgbClr val="FF0000"/>
                </a:solidFill>
                <a:latin typeface="+mj-lt"/>
              </a:rPr>
              <a:t>CNL</a:t>
            </a:r>
          </a:p>
          <a:p>
            <a:r>
              <a:rPr lang="fr-FR" sz="1600" dirty="0">
                <a:solidFill>
                  <a:srgbClr val="FF0000"/>
                </a:solidFill>
                <a:latin typeface="+mj-lt"/>
              </a:rPr>
              <a:t>PANEL CLUBS</a:t>
            </a:r>
          </a:p>
          <a:p>
            <a:endParaRPr lang="fr-FR" sz="1400" b="1" dirty="0">
              <a:latin typeface="+mj-lt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A55B8E5-A610-03CF-5B7A-7843B3B9975B}"/>
              </a:ext>
            </a:extLst>
          </p:cNvPr>
          <p:cNvSpPr txBox="1"/>
          <p:nvPr/>
        </p:nvSpPr>
        <p:spPr>
          <a:xfrm>
            <a:off x="1349284" y="1723386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Planning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53405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59712D-FFAD-7C9B-D1EE-E67C0F1E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42DA616-0F96-62CD-FCC0-052CC0CAE3E3}"/>
              </a:ext>
            </a:extLst>
          </p:cNvPr>
          <p:cNvSpPr txBox="1">
            <a:spLocks/>
          </p:cNvSpPr>
          <p:nvPr/>
        </p:nvSpPr>
        <p:spPr>
          <a:xfrm>
            <a:off x="3689366" y="1447504"/>
            <a:ext cx="8543274" cy="344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r>
              <a:rPr lang="fr-FR" sz="32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HAUT NIVEAU / EQUIPE DE FRANCE</a:t>
            </a:r>
            <a:endParaRPr lang="fr-FR" sz="3200" b="1" dirty="0"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EBED14A-E5CA-00BC-DF4C-45F475A72F80}"/>
              </a:ext>
            </a:extLst>
          </p:cNvPr>
          <p:cNvSpPr txBox="1">
            <a:spLocks/>
          </p:cNvSpPr>
          <p:nvPr/>
        </p:nvSpPr>
        <p:spPr>
          <a:xfrm>
            <a:off x="532660" y="2954875"/>
            <a:ext cx="2783054" cy="12557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fr-FR" sz="2800" dirty="0"/>
              <a:t>Assemblée Générale</a:t>
            </a:r>
          </a:p>
          <a:p>
            <a:pPr algn="r"/>
            <a:r>
              <a:rPr lang="fr-FR" sz="2800" dirty="0"/>
              <a:t>de Ligue</a:t>
            </a:r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BB4E56C8-D3A5-9190-8B0F-CE5DE7ADD4DB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33A5E177-3E5D-82C2-B9D8-BDC8DE8C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DBAC7CA-87B9-5726-25A4-2B7A12BDD433}"/>
              </a:ext>
            </a:extLst>
          </p:cNvPr>
          <p:cNvCxnSpPr>
            <a:cxnSpLocks/>
          </p:cNvCxnSpPr>
          <p:nvPr/>
        </p:nvCxnSpPr>
        <p:spPr>
          <a:xfrm>
            <a:off x="3433207" y="2663687"/>
            <a:ext cx="0" cy="162007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9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75D0E0-230C-67DD-F093-52B7B81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0555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n-lt"/>
              </a:rPr>
              <a:t>LICENCIÉS PAR DÉPARTEMENT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8F8DE6D-A5E3-68A8-0F77-1297547B3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361" y="1100049"/>
            <a:ext cx="8741278" cy="4950712"/>
          </a:xfrm>
        </p:spPr>
      </p:pic>
    </p:spTree>
    <p:extLst>
      <p:ext uri="{BB962C8B-B14F-4D97-AF65-F5344CB8AC3E}">
        <p14:creationId xmlns:p14="http://schemas.microsoft.com/office/powerpoint/2010/main" val="2525839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BFC4F-DBA5-F3A3-CA5B-F8CE34CEF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FC61A09-96A1-AA74-1621-6BD341B55E6B}"/>
              </a:ext>
            </a:extLst>
          </p:cNvPr>
          <p:cNvSpPr txBox="1"/>
          <p:nvPr/>
        </p:nvSpPr>
        <p:spPr>
          <a:xfrm>
            <a:off x="465899" y="328490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4.   </a:t>
            </a:r>
            <a:r>
              <a:rPr lang="fr-FR" sz="2800" b="1" cap="all" dirty="0">
                <a:solidFill>
                  <a:srgbClr val="FF4D52"/>
                </a:solidFill>
                <a:latin typeface="Arquitecta Black" pitchFamily="50" charset="0"/>
              </a:rPr>
              <a:t>Equipe de France / haut niveau</a:t>
            </a:r>
            <a:endParaRPr lang="fr-FR" sz="2800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7A34EF-E4C3-E1A8-DCC0-6F2CD6194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936" y="312912"/>
            <a:ext cx="2190750" cy="8572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EFD96CE-823F-584F-AA6B-49A12883D923}"/>
              </a:ext>
            </a:extLst>
          </p:cNvPr>
          <p:cNvSpPr txBox="1"/>
          <p:nvPr/>
        </p:nvSpPr>
        <p:spPr>
          <a:xfrm>
            <a:off x="366720" y="960276"/>
            <a:ext cx="11458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cap="small" dirty="0">
                <a:solidFill>
                  <a:srgbClr val="00B0F0"/>
                </a:solidFill>
                <a:latin typeface="Arquitecta Black" pitchFamily="50" charset="0"/>
              </a:rPr>
              <a:t>Apeldoorn 2025 – Une dynamique positive à entretenir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quitecta" pitchFamily="50" charset="0"/>
              </a:rPr>
              <a:t>8 médailles </a:t>
            </a:r>
            <a:endParaRPr lang="fr-FR" sz="2400" b="1" cap="none" dirty="0">
              <a:solidFill>
                <a:srgbClr val="002060"/>
              </a:solidFill>
              <a:latin typeface="Arquitecta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quitecta" pitchFamily="50" charset="0"/>
              </a:rPr>
              <a:t>Meilleur résultat sur un Championnat d’Europe Indoor depuis 2013</a:t>
            </a:r>
            <a:endParaRPr lang="fr-FR" sz="2400" b="1" cap="none" dirty="0">
              <a:solidFill>
                <a:srgbClr val="002060"/>
              </a:solidFill>
              <a:latin typeface="Arquitecta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cap="none" dirty="0">
              <a:solidFill>
                <a:srgbClr val="002060"/>
              </a:solidFill>
              <a:latin typeface="Arquitecta" pitchFamily="50" charset="0"/>
            </a:endParaRPr>
          </a:p>
          <a:p>
            <a:endParaRPr lang="fr-FR" sz="2400" b="1" cap="small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pic>
        <p:nvPicPr>
          <p:cNvPr id="9" name="Image 8" descr="Une image contenant personne, piste et terrain, sport, texte&#10;&#10;Le contenu généré par l’IA peut être incorrect.">
            <a:extLst>
              <a:ext uri="{FF2B5EF4-FFF2-40B4-BE49-F238E27FC236}">
                <a16:creationId xmlns:a16="http://schemas.microsoft.com/office/drawing/2014/main" id="{237EFCD6-BB59-64EC-07A2-2745E3C8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89" y="2142022"/>
            <a:ext cx="1775735" cy="2221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texte, sport, Sports individuels, personne&#10;&#10;Le contenu généré par l’IA peut être incorrect.">
            <a:extLst>
              <a:ext uri="{FF2B5EF4-FFF2-40B4-BE49-F238E27FC236}">
                <a16:creationId xmlns:a16="http://schemas.microsoft.com/office/drawing/2014/main" id="{44295D03-1848-4AD2-BDC1-F4E83183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038" y="2142022"/>
            <a:ext cx="1777123" cy="2221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 descr="Une image contenant texte, personne, habits, piste et terrain&#10;&#10;Le contenu généré par l’IA peut être incorrect.">
            <a:extLst>
              <a:ext uri="{FF2B5EF4-FFF2-40B4-BE49-F238E27FC236}">
                <a16:creationId xmlns:a16="http://schemas.microsoft.com/office/drawing/2014/main" id="{0A55EE27-97B7-FA54-1B90-99486DC54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656" y="2142022"/>
            <a:ext cx="1777123" cy="2223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personne, habits, homme, texte&#10;&#10;Le contenu généré par l’IA peut être incorrect.">
            <a:extLst>
              <a:ext uri="{FF2B5EF4-FFF2-40B4-BE49-F238E27FC236}">
                <a16:creationId xmlns:a16="http://schemas.microsoft.com/office/drawing/2014/main" id="{583E5447-603B-E7C1-0591-F1C74CE97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7630" y="2197047"/>
            <a:ext cx="1731749" cy="2166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 descr="Une image contenant sport, personne, compétition, Uniforme sportif&#10;&#10;Le contenu généré par l’IA peut être incorrect.">
            <a:extLst>
              <a:ext uri="{FF2B5EF4-FFF2-40B4-BE49-F238E27FC236}">
                <a16:creationId xmlns:a16="http://schemas.microsoft.com/office/drawing/2014/main" id="{38B078B3-75AC-3397-3069-B1436A5E7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988" y="4580558"/>
            <a:ext cx="1775736" cy="2221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 descr="Une image contenant text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0359CD39-5EB8-22BD-AA69-E1CD22EAB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8720" y="4532927"/>
            <a:ext cx="1813811" cy="2269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Une image contenant personne, sport, habits, texte&#10;&#10;Le contenu généré par l’IA peut être incorrect.">
            <a:extLst>
              <a:ext uri="{FF2B5EF4-FFF2-40B4-BE49-F238E27FC236}">
                <a16:creationId xmlns:a16="http://schemas.microsoft.com/office/drawing/2014/main" id="{A5E2C805-BD8F-D077-E5B6-8D915B012C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873" y="4532927"/>
            <a:ext cx="1813811" cy="226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 descr="Une image contenant sport, piste et terrain, personne, Sports individuels&#10;&#10;Le contenu généré par l’IA peut être incorrect.">
            <a:extLst>
              <a:ext uri="{FF2B5EF4-FFF2-40B4-BE49-F238E27FC236}">
                <a16:creationId xmlns:a16="http://schemas.microsoft.com/office/drawing/2014/main" id="{E70C6116-5A52-8A3E-517C-3665596E1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7631" y="4580559"/>
            <a:ext cx="1775736" cy="2221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6270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E22F-8409-A49C-780B-060B0B5F4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B7C57A2D-5FC2-9F50-9A00-6EDB3C713F17}"/>
              </a:ext>
            </a:extLst>
          </p:cNvPr>
          <p:cNvSpPr txBox="1"/>
          <p:nvPr/>
        </p:nvSpPr>
        <p:spPr>
          <a:xfrm>
            <a:off x="565577" y="328490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4.   </a:t>
            </a:r>
            <a:r>
              <a:rPr lang="fr-FR" sz="2800" b="1" cap="all" dirty="0">
                <a:solidFill>
                  <a:srgbClr val="FF4D52"/>
                </a:solidFill>
                <a:latin typeface="Arquitecta Black" pitchFamily="50" charset="0"/>
              </a:rPr>
              <a:t>Equipe de France / haut niveau</a:t>
            </a:r>
            <a:endParaRPr lang="fr-FR" sz="2800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E2ED86-55B7-2F4F-7A53-AC1B455C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936" y="312912"/>
            <a:ext cx="2190750" cy="8572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631EE6-9388-13DD-BE8A-E2E8D3E6BF0E}"/>
              </a:ext>
            </a:extLst>
          </p:cNvPr>
          <p:cNvSpPr txBox="1"/>
          <p:nvPr/>
        </p:nvSpPr>
        <p:spPr>
          <a:xfrm>
            <a:off x="366720" y="960276"/>
            <a:ext cx="1145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cap="small" dirty="0">
                <a:solidFill>
                  <a:srgbClr val="00B0F0"/>
                </a:solidFill>
                <a:latin typeface="Arquitecta Black" pitchFamily="50" charset="0"/>
              </a:rPr>
              <a:t>Nankin 2025 – 1 Titre + 1 Médaillé !</a:t>
            </a:r>
          </a:p>
          <a:p>
            <a:endParaRPr lang="fr-FR" sz="2400" b="1" cap="none" dirty="0">
              <a:solidFill>
                <a:srgbClr val="002060"/>
              </a:solidFill>
              <a:latin typeface="Arquitecta" pitchFamily="50" charset="0"/>
            </a:endParaRPr>
          </a:p>
          <a:p>
            <a:endParaRPr lang="fr-FR" sz="2400" b="1" cap="small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pic>
        <p:nvPicPr>
          <p:cNvPr id="3" name="Image 2" descr="Une image contenant personne, habits, Visage humain, piste et terrain&#10;&#10;Le contenu généré par l’IA peut être incorrect.">
            <a:extLst>
              <a:ext uri="{FF2B5EF4-FFF2-40B4-BE49-F238E27FC236}">
                <a16:creationId xmlns:a16="http://schemas.microsoft.com/office/drawing/2014/main" id="{BE3245D4-CD3E-3864-06E5-F2455EFC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51" y="1560439"/>
            <a:ext cx="3972339" cy="4965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, sport, personne, Sports&#10;&#10;Le contenu généré par l’IA peut être incorrect.">
            <a:extLst>
              <a:ext uri="{FF2B5EF4-FFF2-40B4-BE49-F238E27FC236}">
                <a16:creationId xmlns:a16="http://schemas.microsoft.com/office/drawing/2014/main" id="{0BD101A0-647C-8D8B-4C99-A22C131F9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73" y="1560438"/>
            <a:ext cx="3972338" cy="4965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8290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92B8D-FD7F-731E-D355-83CCFEBA8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3C0FD6B-4169-1579-A41C-03787A6734B3}"/>
              </a:ext>
            </a:extLst>
          </p:cNvPr>
          <p:cNvSpPr txBox="1"/>
          <p:nvPr/>
        </p:nvSpPr>
        <p:spPr>
          <a:xfrm>
            <a:off x="465899" y="312912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4.   </a:t>
            </a:r>
            <a:r>
              <a:rPr lang="fr-FR" sz="2800" b="1" cap="all" dirty="0">
                <a:solidFill>
                  <a:srgbClr val="FF4D52"/>
                </a:solidFill>
                <a:latin typeface="Arquitecta Black" pitchFamily="50" charset="0"/>
              </a:rPr>
              <a:t>Equipe de France / haut niveau</a:t>
            </a:r>
            <a:endParaRPr lang="fr-FR" sz="2800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9638B5-D2E5-05BE-77DF-3A7236D8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936" y="312912"/>
            <a:ext cx="2190750" cy="8572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E1DC57-14B7-933E-4A02-E3FAF6EA77EA}"/>
              </a:ext>
            </a:extLst>
          </p:cNvPr>
          <p:cNvSpPr txBox="1"/>
          <p:nvPr/>
        </p:nvSpPr>
        <p:spPr>
          <a:xfrm>
            <a:off x="1727200" y="2153920"/>
            <a:ext cx="8737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Arrivée du nouveau DTN </a:t>
            </a:r>
          </a:p>
          <a:p>
            <a:pPr algn="ctr"/>
            <a:r>
              <a:rPr lang="fr-FR" sz="4000" dirty="0"/>
              <a:t>Frank BIGNET qui prendra ses fonctions à partir du 2 mai 2025</a:t>
            </a:r>
          </a:p>
          <a:p>
            <a:endParaRPr lang="fr-FR" sz="3200" dirty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3911332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B3F93DF-504E-1B5E-196E-82C6B9EB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34B8A2-C459-B13E-A656-A9D79021FC18}"/>
              </a:ext>
            </a:extLst>
          </p:cNvPr>
          <p:cNvSpPr txBox="1">
            <a:spLocks/>
          </p:cNvSpPr>
          <p:nvPr/>
        </p:nvSpPr>
        <p:spPr>
          <a:xfrm>
            <a:off x="3608086" y="1447504"/>
            <a:ext cx="8543274" cy="344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r>
              <a:rPr lang="fr-FR" sz="3200" b="1" dirty="0"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CONGRES FEDERAL / ASSEMBLEE GENERALE 2025</a:t>
            </a:r>
            <a:endParaRPr lang="fr-FR" sz="3200" b="1" dirty="0"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997C3B9-C0D9-2B5E-59F7-BE8ECC8B1035}"/>
              </a:ext>
            </a:extLst>
          </p:cNvPr>
          <p:cNvSpPr txBox="1">
            <a:spLocks/>
          </p:cNvSpPr>
          <p:nvPr/>
        </p:nvSpPr>
        <p:spPr>
          <a:xfrm>
            <a:off x="532660" y="2954875"/>
            <a:ext cx="2783054" cy="12557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fr-FR" sz="2800" dirty="0"/>
              <a:t>Assemblée Générale</a:t>
            </a:r>
          </a:p>
          <a:p>
            <a:pPr algn="r"/>
            <a:r>
              <a:rPr lang="fr-FR" sz="2800" dirty="0"/>
              <a:t>de Ligue</a:t>
            </a:r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08635AC1-F9CF-E945-BD09-8212A8C3D081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1CE2B025-48B4-A2B0-A03A-223B7D06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12FC0B00-91A5-EB0C-1878-FFF216EBFC45}"/>
              </a:ext>
            </a:extLst>
          </p:cNvPr>
          <p:cNvCxnSpPr>
            <a:cxnSpLocks/>
          </p:cNvCxnSpPr>
          <p:nvPr/>
        </p:nvCxnSpPr>
        <p:spPr>
          <a:xfrm>
            <a:off x="3433207" y="2663687"/>
            <a:ext cx="0" cy="162007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51D2C-9759-F3D9-0379-0904C346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2CE326FC-3A75-B405-3599-6C3E57D90851}"/>
              </a:ext>
            </a:extLst>
          </p:cNvPr>
          <p:cNvSpPr txBox="1"/>
          <p:nvPr/>
        </p:nvSpPr>
        <p:spPr>
          <a:xfrm>
            <a:off x="307160" y="340611"/>
            <a:ext cx="1135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4D52"/>
                </a:solidFill>
                <a:latin typeface="Arial Black" panose="020B0A04020102020204" pitchFamily="34" charset="0"/>
              </a:rPr>
              <a:t>5.   </a:t>
            </a:r>
            <a:r>
              <a:rPr lang="fr-FR" sz="2800" b="1" cap="all" dirty="0">
                <a:solidFill>
                  <a:srgbClr val="FF4D52"/>
                </a:solidFill>
                <a:latin typeface="Arquitecta Black" pitchFamily="50" charset="0"/>
              </a:rPr>
              <a:t>Congrès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 F</a:t>
            </a:r>
            <a:r>
              <a:rPr lang="fr-FR" sz="2800" b="1" dirty="0">
                <a:solidFill>
                  <a:schemeClr val="bg2"/>
                </a:solidFill>
                <a:latin typeface="Arquitecta Black" pitchFamily="50" charset="0"/>
              </a:rPr>
              <a:t>É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D</a:t>
            </a:r>
            <a:r>
              <a:rPr lang="fr-FR" sz="2800" b="1" dirty="0">
                <a:solidFill>
                  <a:schemeClr val="bg2"/>
                </a:solidFill>
                <a:latin typeface="Arquitecta Black" pitchFamily="50" charset="0"/>
              </a:rPr>
              <a:t>É</a:t>
            </a:r>
            <a:r>
              <a:rPr lang="fr-FR" sz="2800" b="1" dirty="0">
                <a:solidFill>
                  <a:srgbClr val="FF4D52"/>
                </a:solidFill>
                <a:latin typeface="Arquitecta Black" pitchFamily="50" charset="0"/>
              </a:rPr>
              <a:t>RAL 2025 </a:t>
            </a:r>
            <a:r>
              <a:rPr lang="fr-FR" sz="2800" b="1" dirty="0">
                <a:solidFill>
                  <a:srgbClr val="002060"/>
                </a:solidFill>
                <a:latin typeface="Arquitecta" pitchFamily="50" charset="0"/>
              </a:rPr>
              <a:t>– Beaune Palais </a:t>
            </a:r>
            <a:r>
              <a:rPr lang="fr-FR" sz="2800" b="1">
                <a:solidFill>
                  <a:srgbClr val="002060"/>
                </a:solidFill>
                <a:latin typeface="Arquitecta" pitchFamily="50" charset="0"/>
              </a:rPr>
              <a:t>des Congrès</a:t>
            </a:r>
            <a:endParaRPr lang="fr-FR" sz="2800" b="1" dirty="0">
              <a:solidFill>
                <a:srgbClr val="FF4D52"/>
              </a:solidFill>
              <a:latin typeface="Arquitecta Black" pitchFamily="50" charset="0"/>
            </a:endParaRP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2A10458E-03C7-B2C9-C57E-55D400E549C4}"/>
              </a:ext>
            </a:extLst>
          </p:cNvPr>
          <p:cNvGraphicFramePr>
            <a:graphicFrameLocks noGrp="1"/>
          </p:cNvGraphicFramePr>
          <p:nvPr/>
        </p:nvGraphicFramePr>
        <p:xfrm>
          <a:off x="2502873" y="5534286"/>
          <a:ext cx="6783800" cy="57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3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716">
                  <a:extLst>
                    <a:ext uri="{9D8B030D-6E8A-4147-A177-3AD203B41FA5}">
                      <a16:colId xmlns:a16="http://schemas.microsoft.com/office/drawing/2014/main" val="11831689"/>
                    </a:ext>
                  </a:extLst>
                </a:gridCol>
              </a:tblGrid>
              <a:tr h="571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latin typeface="Arquitecta" pitchFamily="50" charset="0"/>
                        </a:rPr>
                        <a:t>Plan de développement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latin typeface="Arquitecta" pitchFamily="50" charset="0"/>
                        </a:rPr>
                        <a:t>Rôle des Délégués</a:t>
                      </a:r>
                      <a:endParaRPr lang="fr-FR" sz="2400" b="1" dirty="0">
                        <a:solidFill>
                          <a:schemeClr val="tx1"/>
                        </a:solidFill>
                        <a:latin typeface="Arquitecta" pitchFamily="50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D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D6DA3D5-38B4-8672-CCA4-CF51786E468F}"/>
              </a:ext>
            </a:extLst>
          </p:cNvPr>
          <p:cNvSpPr txBox="1"/>
          <p:nvPr/>
        </p:nvSpPr>
        <p:spPr>
          <a:xfrm>
            <a:off x="121034" y="1055556"/>
            <a:ext cx="59749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4D52"/>
              </a:buClr>
            </a:pPr>
            <a:r>
              <a:rPr lang="fr-FR" sz="2400" b="1" u="sng" dirty="0">
                <a:solidFill>
                  <a:srgbClr val="04BBFF"/>
                </a:solidFill>
                <a:latin typeface="Arquitecta" pitchFamily="50" charset="0"/>
              </a:rPr>
              <a:t>Vendredi 25 avril 2025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09h00 à 10h30 : Commission Outremer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10h45 à 12h30 : Réunions Secrétaires Généraux et Trésoriers de Ligues/ Conseil National des Ligues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12h30 à 14h00 : Déjeuner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14h30 à 17h30 : Ateliers thématiques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19h : Récompenses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20h30 : Soirée de gala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endParaRPr lang="fr-FR" sz="2400" dirty="0">
              <a:latin typeface="Arquitecta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9D5012-6F3E-48BB-9C1D-750869BAA14C}"/>
              </a:ext>
            </a:extLst>
          </p:cNvPr>
          <p:cNvSpPr txBox="1"/>
          <p:nvPr/>
        </p:nvSpPr>
        <p:spPr>
          <a:xfrm rot="10800000" flipV="1">
            <a:off x="2502873" y="4968882"/>
            <a:ext cx="7047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cap="small" dirty="0">
                <a:solidFill>
                  <a:srgbClr val="FF4D52"/>
                </a:solidFill>
                <a:latin typeface="Arquitecta Bold" pitchFamily="50" charset="0"/>
              </a:rPr>
              <a:t>ATELIERS – 2 THEMATIQUES PRINCIPALES</a:t>
            </a:r>
            <a:endParaRPr lang="fr-FR" sz="2400" dirty="0">
              <a:latin typeface="Arquitecta Bold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7A5D70-4CF4-871C-B4E1-E30BC13E2B10}"/>
              </a:ext>
            </a:extLst>
          </p:cNvPr>
          <p:cNvSpPr txBox="1"/>
          <p:nvPr/>
        </p:nvSpPr>
        <p:spPr>
          <a:xfrm>
            <a:off x="5892800" y="1053701"/>
            <a:ext cx="57737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4D52"/>
              </a:buClr>
            </a:pPr>
            <a:r>
              <a:rPr lang="fr-FR" sz="2400" b="1" u="sng" dirty="0">
                <a:solidFill>
                  <a:srgbClr val="04BBFF"/>
                </a:solidFill>
                <a:latin typeface="Arquitecta" pitchFamily="50" charset="0"/>
              </a:rPr>
              <a:t>Samedi 26 avril 2025</a:t>
            </a:r>
          </a:p>
          <a:p>
            <a:pPr algn="ctr">
              <a:buClr>
                <a:srgbClr val="FF4D52"/>
              </a:buClr>
            </a:pPr>
            <a:r>
              <a:rPr lang="fr-FR" sz="2400" b="1" dirty="0">
                <a:solidFill>
                  <a:srgbClr val="002060"/>
                </a:solidFill>
                <a:latin typeface="Arquitecta" pitchFamily="50" charset="0"/>
              </a:rPr>
              <a:t>ASSEMBLEE GENERALE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À partir de 7h30 : Émargement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09h00 à 10h30 : Assemblée Générale Session 1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11h00 à 12h30 : Assemblée Générale Session 2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12h30 à 14h00 : Déjeuner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quitecta" pitchFamily="50" charset="0"/>
              </a:rPr>
              <a:t>14h00 à 16h00 : Assemblée Générale Session 3</a:t>
            </a:r>
          </a:p>
          <a:p>
            <a:pPr marL="800100" lvl="1" indent="-342900">
              <a:buClr>
                <a:srgbClr val="FF4D52"/>
              </a:buClr>
              <a:buFont typeface="Arial" panose="020B0604020202020204" pitchFamily="34" charset="0"/>
              <a:buChar char="•"/>
            </a:pPr>
            <a:endParaRPr lang="fr-FR" sz="2400" dirty="0">
              <a:latin typeface="Arquitec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142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987D511-1B45-75CB-3D91-F7BCF169E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0B6233C-E070-262E-1242-B7C522B34794}"/>
              </a:ext>
            </a:extLst>
          </p:cNvPr>
          <p:cNvSpPr txBox="1">
            <a:spLocks/>
          </p:cNvSpPr>
          <p:nvPr/>
        </p:nvSpPr>
        <p:spPr>
          <a:xfrm>
            <a:off x="1361440" y="1447504"/>
            <a:ext cx="10789920" cy="344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endParaRPr lang="fr-FR" sz="2400" b="1" dirty="0">
              <a:effectLst/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</a:pPr>
            <a:endParaRPr lang="fr-FR" sz="2400" b="1" dirty="0">
              <a:latin typeface="Arquitecta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chemeClr val="bg1"/>
              </a:buClr>
            </a:pPr>
            <a:r>
              <a:rPr lang="fr-FR" sz="7200" b="1" dirty="0">
                <a:solidFill>
                  <a:srgbClr val="FF0000"/>
                </a:solidFill>
                <a:effectLst/>
                <a:latin typeface="Arquitecta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MERCI POUR VOTRE ATTENTION</a:t>
            </a:r>
            <a:endParaRPr lang="fr-FR" sz="7200" b="1" dirty="0">
              <a:solidFill>
                <a:srgbClr val="FF0000"/>
              </a:solidFill>
              <a:effectLst/>
              <a:latin typeface="Arquitecta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7190B520-31FA-4FFB-3909-7FE705C0C978}"/>
              </a:ext>
            </a:extLst>
          </p:cNvPr>
          <p:cNvSpPr txBox="1">
            <a:spLocks/>
          </p:cNvSpPr>
          <p:nvPr/>
        </p:nvSpPr>
        <p:spPr>
          <a:xfrm>
            <a:off x="6096155" y="2343"/>
            <a:ext cx="6095845" cy="685331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</a:t>
            </a:r>
          </a:p>
        </p:txBody>
      </p:sp>
      <p:pic>
        <p:nvPicPr>
          <p:cNvPr id="3" name="Image 2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5EF2BDFA-8C4A-5813-4AB3-650B2099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" y="308201"/>
            <a:ext cx="2922445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E61A9C9-FEA5-43AE-0ACA-C0EB5A757078}"/>
              </a:ext>
            </a:extLst>
          </p:cNvPr>
          <p:cNvSpPr/>
          <p:nvPr/>
        </p:nvSpPr>
        <p:spPr>
          <a:xfrm>
            <a:off x="168676" y="5610687"/>
            <a:ext cx="1331650" cy="1103869"/>
          </a:xfrm>
          <a:prstGeom prst="roundRect">
            <a:avLst>
              <a:gd name="adj" fmla="val 942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79609731-CAF7-16F9-941D-57CE9854A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0" r="89132"/>
          <a:stretch/>
        </p:blipFill>
        <p:spPr>
          <a:xfrm>
            <a:off x="245667" y="5685818"/>
            <a:ext cx="1167535" cy="9694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110160-AD61-BE1A-49B4-751F1857065B}"/>
              </a:ext>
            </a:extLst>
          </p:cNvPr>
          <p:cNvSpPr/>
          <p:nvPr/>
        </p:nvSpPr>
        <p:spPr>
          <a:xfrm>
            <a:off x="1818290" y="5129048"/>
            <a:ext cx="6064468" cy="1690328"/>
          </a:xfrm>
          <a:prstGeom prst="rect">
            <a:avLst/>
          </a:prstGeom>
          <a:solidFill>
            <a:srgbClr val="0D2166"/>
          </a:solidFill>
          <a:ln>
            <a:solidFill>
              <a:srgbClr val="0D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2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EABF1E-A31E-47BA-B84D-C8B2848A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9" y="378525"/>
            <a:ext cx="7083091" cy="36349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7FF639F-A45A-1325-8C23-1951321D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5227640"/>
            <a:ext cx="3893576" cy="16084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07EE69-1DFD-408F-8526-9CC28843861A}"/>
              </a:ext>
            </a:extLst>
          </p:cNvPr>
          <p:cNvSpPr txBox="1"/>
          <p:nvPr/>
        </p:nvSpPr>
        <p:spPr>
          <a:xfrm>
            <a:off x="1111045" y="4139385"/>
            <a:ext cx="1036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Carcassonne – samedi 5 avril 2025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33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DD746-267C-5369-AB6C-B3C4C996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755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+mn-lt"/>
              </a:rPr>
              <a:t>LES ACTIONS DE DÉVELOPPEMENT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02C2FE8-EA9C-1DAA-2303-813B1C32D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525" y="1253331"/>
            <a:ext cx="8564354" cy="4351338"/>
          </a:xfrm>
        </p:spPr>
      </p:pic>
    </p:spTree>
    <p:extLst>
      <p:ext uri="{BB962C8B-B14F-4D97-AF65-F5344CB8AC3E}">
        <p14:creationId xmlns:p14="http://schemas.microsoft.com/office/powerpoint/2010/main" val="151017211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ATHLÉ">
      <a:dk1>
        <a:srgbClr val="0D2165"/>
      </a:dk1>
      <a:lt1>
        <a:srgbClr val="FEFFFE"/>
      </a:lt1>
      <a:dk2>
        <a:srgbClr val="262725"/>
      </a:dk2>
      <a:lt2>
        <a:srgbClr val="FF4C52"/>
      </a:lt2>
      <a:accent1>
        <a:srgbClr val="04BAFF"/>
      </a:accent1>
      <a:accent2>
        <a:srgbClr val="98E868"/>
      </a:accent2>
      <a:accent3>
        <a:srgbClr val="CBCACC"/>
      </a:accent3>
      <a:accent4>
        <a:srgbClr val="FFC000"/>
      </a:accent4>
      <a:accent5>
        <a:srgbClr val="C23A3F"/>
      </a:accent5>
      <a:accent6>
        <a:srgbClr val="669D47"/>
      </a:accent6>
      <a:hlink>
        <a:srgbClr val="000000"/>
      </a:hlink>
      <a:folHlink>
        <a:srgbClr val="0D21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nalisé 9">
    <a:dk1>
      <a:srgbClr val="0D2366"/>
    </a:dk1>
    <a:lt1>
      <a:srgbClr val="FFFFFF"/>
    </a:lt1>
    <a:dk2>
      <a:srgbClr val="44546A"/>
    </a:dk2>
    <a:lt2>
      <a:srgbClr val="E7E6E6"/>
    </a:lt2>
    <a:accent1>
      <a:srgbClr val="02BCFF"/>
    </a:accent1>
    <a:accent2>
      <a:srgbClr val="99E868"/>
    </a:accent2>
    <a:accent3>
      <a:srgbClr val="A5A5A5"/>
    </a:accent3>
    <a:accent4>
      <a:srgbClr val="02BCFF"/>
    </a:accent4>
    <a:accent5>
      <a:srgbClr val="0D2366"/>
    </a:accent5>
    <a:accent6>
      <a:srgbClr val="FF4C52"/>
    </a:accent6>
    <a:hlink>
      <a:srgbClr val="99E868"/>
    </a:hlink>
    <a:folHlink>
      <a:srgbClr val="02BCFF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ersonnalisé 9">
    <a:dk1>
      <a:srgbClr val="0D2366"/>
    </a:dk1>
    <a:lt1>
      <a:srgbClr val="FFFFFF"/>
    </a:lt1>
    <a:dk2>
      <a:srgbClr val="44546A"/>
    </a:dk2>
    <a:lt2>
      <a:srgbClr val="E7E6E6"/>
    </a:lt2>
    <a:accent1>
      <a:srgbClr val="02BCFF"/>
    </a:accent1>
    <a:accent2>
      <a:srgbClr val="99E868"/>
    </a:accent2>
    <a:accent3>
      <a:srgbClr val="A5A5A5"/>
    </a:accent3>
    <a:accent4>
      <a:srgbClr val="02BCFF"/>
    </a:accent4>
    <a:accent5>
      <a:srgbClr val="0D2366"/>
    </a:accent5>
    <a:accent6>
      <a:srgbClr val="FF4C52"/>
    </a:accent6>
    <a:hlink>
      <a:srgbClr val="99E868"/>
    </a:hlink>
    <a:folHlink>
      <a:srgbClr val="02BCFF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ersonnalisé 9">
    <a:dk1>
      <a:srgbClr val="0D2366"/>
    </a:dk1>
    <a:lt1>
      <a:srgbClr val="FFFFFF"/>
    </a:lt1>
    <a:dk2>
      <a:srgbClr val="44546A"/>
    </a:dk2>
    <a:lt2>
      <a:srgbClr val="E7E6E6"/>
    </a:lt2>
    <a:accent1>
      <a:srgbClr val="02BCFF"/>
    </a:accent1>
    <a:accent2>
      <a:srgbClr val="99E868"/>
    </a:accent2>
    <a:accent3>
      <a:srgbClr val="A5A5A5"/>
    </a:accent3>
    <a:accent4>
      <a:srgbClr val="02BCFF"/>
    </a:accent4>
    <a:accent5>
      <a:srgbClr val="0D2366"/>
    </a:accent5>
    <a:accent6>
      <a:srgbClr val="FF4C52"/>
    </a:accent6>
    <a:hlink>
      <a:srgbClr val="99E868"/>
    </a:hlink>
    <a:folHlink>
      <a:srgbClr val="02BCFF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ersonnalisé 9">
    <a:dk1>
      <a:srgbClr val="0D2366"/>
    </a:dk1>
    <a:lt1>
      <a:srgbClr val="FFFFFF"/>
    </a:lt1>
    <a:dk2>
      <a:srgbClr val="44546A"/>
    </a:dk2>
    <a:lt2>
      <a:srgbClr val="E7E6E6"/>
    </a:lt2>
    <a:accent1>
      <a:srgbClr val="02BCFF"/>
    </a:accent1>
    <a:accent2>
      <a:srgbClr val="99E868"/>
    </a:accent2>
    <a:accent3>
      <a:srgbClr val="A5A5A5"/>
    </a:accent3>
    <a:accent4>
      <a:srgbClr val="02BCFF"/>
    </a:accent4>
    <a:accent5>
      <a:srgbClr val="0D2366"/>
    </a:accent5>
    <a:accent6>
      <a:srgbClr val="FF4C52"/>
    </a:accent6>
    <a:hlink>
      <a:srgbClr val="99E868"/>
    </a:hlink>
    <a:folHlink>
      <a:srgbClr val="02BCFF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1f7f82-32bb-4d39-a12e-b6bd727cdcc2">
      <Terms xmlns="http://schemas.microsoft.com/office/infopath/2007/PartnerControls"/>
    </lcf76f155ced4ddcb4097134ff3c332f>
    <TaxCatchAll xmlns="6b6b17f2-8788-4976-ae36-b2f7a7c8f5db" xsi:nil="true"/>
    <Date xmlns="0e1f7f82-32bb-4d39-a12e-b6bd727cdcc2">2023-03-20T10:59:49+00:00</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D47DE2BB44E948946B54107F78D74E" ma:contentTypeVersion="14" ma:contentTypeDescription="Crée un document." ma:contentTypeScope="" ma:versionID="a1b986f325037b795c4f85d90e75c36e">
  <xsd:schema xmlns:xsd="http://www.w3.org/2001/XMLSchema" xmlns:xs="http://www.w3.org/2001/XMLSchema" xmlns:p="http://schemas.microsoft.com/office/2006/metadata/properties" xmlns:ns2="0e1f7f82-32bb-4d39-a12e-b6bd727cdcc2" xmlns:ns3="6b6b17f2-8788-4976-ae36-b2f7a7c8f5db" targetNamespace="http://schemas.microsoft.com/office/2006/metadata/properties" ma:root="true" ma:fieldsID="e977c3db98e4af3b956e8b27362d2065" ns2:_="" ns3:_="">
    <xsd:import namespace="0e1f7f82-32bb-4d39-a12e-b6bd727cdcc2"/>
    <xsd:import namespace="6b6b17f2-8788-4976-ae36-b2f7a7c8f5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f7f82-32bb-4d39-a12e-b6bd727cd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58e7db94-32b8-4378-b556-f7a30e3add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Date" ma:index="19" nillable="true" ma:displayName="Date" ma:default="[today]" ma:format="DateTime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b17f2-8788-4976-ae36-b2f7a7c8f5d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7b88f30-bbb2-40f6-892d-69acf7e2404a}" ma:internalName="TaxCatchAll" ma:showField="CatchAllData" ma:web="6b6b17f2-8788-4976-ae36-b2f7a7c8f5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2B22D0-86D4-441F-83A2-502F92E6B9EC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6b6b17f2-8788-4976-ae36-b2f7a7c8f5db"/>
    <ds:schemaRef ds:uri="0e1f7f82-32bb-4d39-a12e-b6bd727cdcc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869C65-C476-41AA-AA39-D72D670CA3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f7f82-32bb-4d39-a12e-b6bd727cdcc2"/>
    <ds:schemaRef ds:uri="6b6b17f2-8788-4976-ae36-b2f7a7c8f5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9288B7-BA19-41B7-A5F2-9281B5E7BA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3859</Words>
  <Application>Microsoft Office PowerPoint</Application>
  <PresentationFormat>Grand écran</PresentationFormat>
  <Paragraphs>1171</Paragraphs>
  <Slides>87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87</vt:i4>
      </vt:variant>
    </vt:vector>
  </HeadingPairs>
  <TitlesOfParts>
    <vt:vector size="113" baseType="lpstr">
      <vt:lpstr>Amasis MT Pro Medium</vt:lpstr>
      <vt:lpstr>Aptos</vt:lpstr>
      <vt:lpstr>Aptos Black</vt:lpstr>
      <vt:lpstr>Aptos Display</vt:lpstr>
      <vt:lpstr>Aptos Narrow</vt:lpstr>
      <vt:lpstr>Arial</vt:lpstr>
      <vt:lpstr>Arial Black</vt:lpstr>
      <vt:lpstr>Arial Narrow</vt:lpstr>
      <vt:lpstr>Arquitecta</vt:lpstr>
      <vt:lpstr>Arquitecta Black</vt:lpstr>
      <vt:lpstr>Arquitecta Bold</vt:lpstr>
      <vt:lpstr>Calibri</vt:lpstr>
      <vt:lpstr>Calibri Light</vt:lpstr>
      <vt:lpstr>Calibri,Bold</vt:lpstr>
      <vt:lpstr>Century Gothic</vt:lpstr>
      <vt:lpstr>Gill Sans MT</vt:lpstr>
      <vt:lpstr>PT Sans</vt:lpstr>
      <vt:lpstr>Tw Cen MT</vt:lpstr>
      <vt:lpstr>Wingdings</vt:lpstr>
      <vt:lpstr>Wingdings 2</vt:lpstr>
      <vt:lpstr>1_Thème Office</vt:lpstr>
      <vt:lpstr>2_Thème Office</vt:lpstr>
      <vt:lpstr>Médian</vt:lpstr>
      <vt:lpstr>Thème Office</vt:lpstr>
      <vt:lpstr>Colis</vt:lpstr>
      <vt:lpstr>Paintbrush Picture</vt:lpstr>
      <vt:lpstr>Présentation PowerPoint</vt:lpstr>
      <vt:lpstr>Présentation PowerPoint</vt:lpstr>
      <vt:lpstr>Hommage aux personnes disparues</vt:lpstr>
      <vt:lpstr>Présentation PowerPoint</vt:lpstr>
      <vt:lpstr>Présentation PowerPoint</vt:lpstr>
      <vt:lpstr>ÉVOLUTION DU NOMBRE DE LICENCES</vt:lpstr>
      <vt:lpstr>TYPOLOGIE DES LICENCIÉS</vt:lpstr>
      <vt:lpstr>LICENCIÉS PAR DÉPARTEMENT</vt:lpstr>
      <vt:lpstr>LES ACTIONS DE DÉVELOPPEMENT </vt:lpstr>
      <vt:lpstr>IMPLANTATIONS « STADE VERS L’EMPLOI »</vt:lpstr>
      <vt:lpstr>Présentation PowerPoint</vt:lpstr>
      <vt:lpstr>LA FORMATION DES OFFICIELS EN OCCITANIE</vt:lpstr>
      <vt:lpstr>Présentation PowerPoint</vt:lpstr>
      <vt:lpstr>COMPTE DE RÉSULTAT 2024</vt:lpstr>
      <vt:lpstr>RÉPARTITION DES PRODUITS D'EXPLOITATION</vt:lpstr>
      <vt:lpstr>DÉTAIL DES AUTRES PRODUITS</vt:lpstr>
      <vt:lpstr>RÉPARTITION DES CHARGES D'EXPLOITATION</vt:lpstr>
      <vt:lpstr>Présentation PowerPoint</vt:lpstr>
      <vt:lpstr>RÉPARTITION DES MASSES DU BILAN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circuits régionaux et les compétitions régionales</vt:lpstr>
      <vt:lpstr>Campagne PSF 2025</vt:lpstr>
      <vt:lpstr>Campagne PSF 2025</vt:lpstr>
      <vt:lpstr>Présentation PowerPoint</vt:lpstr>
      <vt:lpstr>Présentation PowerPoint</vt:lpstr>
      <vt:lpstr>Présentation PowerPoint</vt:lpstr>
      <vt:lpstr>SECTEUR PERFORMANCE</vt:lpstr>
      <vt:lpstr>   ATHLÈTES LISTÉS    ÉVOLUTION 2021-2024</vt:lpstr>
      <vt:lpstr>ÉVOLUTIONS LISTES HAUT-NIVEAU</vt:lpstr>
      <vt:lpstr>           STAGES : ÉVOLUTION 2022-24</vt:lpstr>
      <vt:lpstr>REGROUPEMENTS U16-U20 EN COMPÉTITION</vt:lpstr>
      <vt:lpstr>PROJET TRAIL U18 &amp; U20</vt:lpstr>
      <vt:lpstr>RÉSULTATS NATIONAUX INDIVIDUELS </vt:lpstr>
      <vt:lpstr>LES MÉDAILLES aux championnats de France 2024 Piste</vt:lpstr>
      <vt:lpstr>Présentation PowerPoint</vt:lpstr>
      <vt:lpstr>  BILAN À L’INTERNATIONAL</vt:lpstr>
      <vt:lpstr>Présentation PowerPoint</vt:lpstr>
      <vt:lpstr>Présentation PowerPoint</vt:lpstr>
      <vt:lpstr>PROCESSUS D’INSCRIPTION aux CRE</vt:lpstr>
      <vt:lpstr>PROCESSUS D’INSCRIPTION en pole espoir</vt:lpstr>
      <vt:lpstr>LES CRE/POLES : BILAN 2022 à 2024</vt:lpstr>
      <vt:lpstr>Présentation PowerPoint</vt:lpstr>
      <vt:lpstr>Présentation PowerPoint</vt:lpstr>
      <vt:lpstr>SECTEUR FORMATIONS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DE DEVELOPPEMENT FFA  Elaboration du nouveau plan de développement  Le nouveau plan à construire : premiers principes retenus  &gt; Engagé sur la période du mandat uniquement : 2025-2029  &gt; Formalisé et relayé auprès du réseau dés la rentrée prochaine &gt; Un projet politique fondateur &gt; Coconstruit avec l’ensemble des parties prenantes (trinôme élus/salariés / DTN) </vt:lpstr>
      <vt:lpstr>PLAN DE DEVELOPPEMENT FFA  Un socle commun des orientations nationales  Enrichi avec un positionnement fort :   la dimension régionale    Une relation renforcée avec les territoires * clarification rôles respectifs : fédération / ligues / CDA * utilisation du réseau pour la mise en place des actions (détection, formation..) * valorisation des territoires auprès des partenaires * mutualisation des moyens territoriaux * utilisation des agents de développement </vt:lpstr>
      <vt:lpstr>PLAN DE DEVELOPPEMENT FFA  Elaboration du nouveau plan de développement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ALBERT</dc:creator>
  <cp:lastModifiedBy>Eric ALBERT</cp:lastModifiedBy>
  <cp:revision>87</cp:revision>
  <dcterms:created xsi:type="dcterms:W3CDTF">2020-11-06T16:42:18Z</dcterms:created>
  <dcterms:modified xsi:type="dcterms:W3CDTF">2025-04-05T07:15:36Z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0x010100A9D47DE2BB44E948946B54107F78D74E</vt:lpwstr>
  </property>
  <property fmtid="{D5CDD505-2E9C-101B-9397-08002B2CF9AE}" pid="3" name="MediaServiceImageTags">
    <vt:lpwstr/>
  </property>
</Properties>
</file>